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3.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355" r:id="rId2"/>
    <p:sldId id="410" r:id="rId3"/>
    <p:sldId id="541" r:id="rId4"/>
    <p:sldId id="411" r:id="rId5"/>
    <p:sldId id="550" r:id="rId6"/>
    <p:sldId id="552" r:id="rId7"/>
    <p:sldId id="554" r:id="rId8"/>
    <p:sldId id="553" r:id="rId9"/>
    <p:sldId id="543" r:id="rId10"/>
    <p:sldId id="544" r:id="rId11"/>
    <p:sldId id="572" r:id="rId12"/>
    <p:sldId id="559" r:id="rId13"/>
    <p:sldId id="557" r:id="rId14"/>
    <p:sldId id="558" r:id="rId15"/>
    <p:sldId id="590" r:id="rId16"/>
    <p:sldId id="546" r:id="rId17"/>
    <p:sldId id="594" r:id="rId18"/>
    <p:sldId id="494" r:id="rId19"/>
    <p:sldId id="493" r:id="rId20"/>
    <p:sldId id="597" r:id="rId21"/>
    <p:sldId id="598" r:id="rId22"/>
    <p:sldId id="591" r:id="rId23"/>
    <p:sldId id="547" r:id="rId24"/>
    <p:sldId id="637" r:id="rId25"/>
    <p:sldId id="599" r:id="rId26"/>
    <p:sldId id="600" r:id="rId27"/>
    <p:sldId id="548" r:id="rId28"/>
    <p:sldId id="592" r:id="rId29"/>
    <p:sldId id="601" r:id="rId30"/>
    <p:sldId id="602" r:id="rId31"/>
    <p:sldId id="604" r:id="rId32"/>
    <p:sldId id="605" r:id="rId33"/>
    <p:sldId id="624" r:id="rId34"/>
    <p:sldId id="611" r:id="rId35"/>
    <p:sldId id="641" r:id="rId36"/>
    <p:sldId id="614" r:id="rId37"/>
    <p:sldId id="619" r:id="rId38"/>
    <p:sldId id="628" r:id="rId39"/>
    <p:sldId id="638" r:id="rId40"/>
    <p:sldId id="626" r:id="rId41"/>
    <p:sldId id="629" r:id="rId42"/>
    <p:sldId id="630" r:id="rId43"/>
    <p:sldId id="640" r:id="rId44"/>
    <p:sldId id="639" r:id="rId45"/>
    <p:sldId id="463" r:id="rId46"/>
    <p:sldId id="468" r:id="rId47"/>
    <p:sldId id="431" r:id="rId48"/>
    <p:sldId id="432" r:id="rId49"/>
    <p:sldId id="433" r:id="rId50"/>
    <p:sldId id="453" r:id="rId51"/>
    <p:sldId id="470" r:id="rId52"/>
    <p:sldId id="464" r:id="rId53"/>
    <p:sldId id="465" r:id="rId5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274"/>
    <a:srgbClr val="1009A3"/>
    <a:srgbClr val="08088E"/>
    <a:srgbClr val="005696"/>
    <a:srgbClr val="0062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556" autoAdjust="0"/>
    <p:restoredTop sz="94717" autoAdjust="0"/>
  </p:normalViewPr>
  <p:slideViewPr>
    <p:cSldViewPr>
      <p:cViewPr varScale="1">
        <p:scale>
          <a:sx n="66" d="100"/>
          <a:sy n="66" d="100"/>
        </p:scale>
        <p:origin x="-1008" y="-60"/>
      </p:cViewPr>
      <p:guideLst>
        <p:guide orient="horz" pos="2160"/>
        <p:guide pos="2880"/>
      </p:guideLst>
    </p:cSldViewPr>
  </p:slideViewPr>
  <p:outlineViewPr>
    <p:cViewPr>
      <p:scale>
        <a:sx n="33" d="100"/>
        <a:sy n="33" d="100"/>
      </p:scale>
      <p:origin x="0" y="0"/>
    </p:cViewPr>
    <p:sldLst>
      <p:sld r:id="rId1" collapse="1"/>
    </p:sldLst>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_rels/viewProps.xml.rels><?xml version="1.0" encoding="UTF-8" standalone="yes"?>
<Relationships xmlns="http://schemas.openxmlformats.org/package/2006/relationships"><Relationship Id="rId1" Type="http://schemas.openxmlformats.org/officeDocument/2006/relationships/slide" Target="slides/slide6.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D:\Stozhkov\COSMICRAYDATA\MAXIMUM\Maxodimonthly2023.xls"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D:\Stozhkov\&#1044;&#1080;&#1072;&#1075;&#1088;&#1072;&#1084;&#1084;&#1072;%20&#1074;%20Long-term%20CR%20measurements%20(version%201).xls" TargetMode="External"/></Relationships>
</file>

<file path=ppt/charts/_rels/chart3.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file:///D:\Stozhkov\Conferences\Conf2023\&#1052;&#1048;&#1060;&#1048;%20&#1080;&#1102;&#1085;&#1100;2023\&#1043;&#1083;&#1086;&#1073;&#1072;&#1083;&#1100;&#1085;&#1072;&#1103;%20&#1090;&#1077;&#1084;&#1087;&#1077;&#1088;&#1072;&#1090;&#1091;&#1088;&#1072;202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393682238483441"/>
          <c:y val="1.9507811523559557E-2"/>
          <c:w val="0.81309497973530698"/>
          <c:h val="0.81511286089238844"/>
        </c:manualLayout>
      </c:layout>
      <c:scatterChart>
        <c:scatterStyle val="lineMarker"/>
        <c:varyColors val="0"/>
        <c:ser>
          <c:idx val="0"/>
          <c:order val="0"/>
          <c:spPr>
            <a:ln w="25400">
              <a:solidFill>
                <a:srgbClr val="008000"/>
              </a:solidFill>
              <a:prstDash val="solid"/>
            </a:ln>
          </c:spPr>
          <c:marker>
            <c:symbol val="none"/>
          </c:marker>
          <c:xVal>
            <c:numRef>
              <c:f>'Nmax odi  monthly '!$B$5:$B$790</c:f>
              <c:numCache>
                <c:formatCode>0.000</c:formatCode>
                <c:ptCount val="786"/>
                <c:pt idx="0">
                  <c:v>1957.5</c:v>
                </c:pt>
                <c:pt idx="1">
                  <c:v>1957.5833333333333</c:v>
                </c:pt>
                <c:pt idx="2">
                  <c:v>1957.6666666666667</c:v>
                </c:pt>
                <c:pt idx="3">
                  <c:v>1957.75</c:v>
                </c:pt>
                <c:pt idx="4">
                  <c:v>1957.8333333333335</c:v>
                </c:pt>
                <c:pt idx="5">
                  <c:v>1957.9166666666667</c:v>
                </c:pt>
                <c:pt idx="6">
                  <c:v>1958</c:v>
                </c:pt>
                <c:pt idx="7">
                  <c:v>1958.0833333333333</c:v>
                </c:pt>
                <c:pt idx="8">
                  <c:v>1958.1666666666667</c:v>
                </c:pt>
                <c:pt idx="9">
                  <c:v>1958.25</c:v>
                </c:pt>
                <c:pt idx="10">
                  <c:v>1958.3333333333333</c:v>
                </c:pt>
                <c:pt idx="11">
                  <c:v>1958.4166666666667</c:v>
                </c:pt>
                <c:pt idx="12">
                  <c:v>1958.5</c:v>
                </c:pt>
                <c:pt idx="13">
                  <c:v>1958.5833333333333</c:v>
                </c:pt>
                <c:pt idx="14">
                  <c:v>1958.6666666666667</c:v>
                </c:pt>
                <c:pt idx="15">
                  <c:v>1958.75</c:v>
                </c:pt>
                <c:pt idx="16">
                  <c:v>1958.8333333333333</c:v>
                </c:pt>
                <c:pt idx="17">
                  <c:v>1958.9166666666667</c:v>
                </c:pt>
                <c:pt idx="18">
                  <c:v>1959</c:v>
                </c:pt>
                <c:pt idx="19">
                  <c:v>1959.0833333333333</c:v>
                </c:pt>
                <c:pt idx="20">
                  <c:v>1959.1666666666667</c:v>
                </c:pt>
                <c:pt idx="21">
                  <c:v>1959.25</c:v>
                </c:pt>
                <c:pt idx="22">
                  <c:v>1959.3333333333335</c:v>
                </c:pt>
                <c:pt idx="23">
                  <c:v>1959.4166666666667</c:v>
                </c:pt>
                <c:pt idx="24">
                  <c:v>1959.5</c:v>
                </c:pt>
                <c:pt idx="25">
                  <c:v>1959.5833333333335</c:v>
                </c:pt>
                <c:pt idx="26">
                  <c:v>1959.6666666666667</c:v>
                </c:pt>
                <c:pt idx="27">
                  <c:v>1959.75</c:v>
                </c:pt>
                <c:pt idx="28">
                  <c:v>1959.8333333333335</c:v>
                </c:pt>
                <c:pt idx="29">
                  <c:v>1959.9166666666667</c:v>
                </c:pt>
                <c:pt idx="30">
                  <c:v>1960</c:v>
                </c:pt>
                <c:pt idx="31">
                  <c:v>1960.0833333333335</c:v>
                </c:pt>
                <c:pt idx="32">
                  <c:v>1960.1666666666667</c:v>
                </c:pt>
                <c:pt idx="33">
                  <c:v>1960.25</c:v>
                </c:pt>
                <c:pt idx="34">
                  <c:v>1960.3333333333335</c:v>
                </c:pt>
                <c:pt idx="35">
                  <c:v>1960.4166666666667</c:v>
                </c:pt>
                <c:pt idx="36">
                  <c:v>1960.5</c:v>
                </c:pt>
                <c:pt idx="37">
                  <c:v>1960.5833333333335</c:v>
                </c:pt>
                <c:pt idx="38">
                  <c:v>1960.6666666666667</c:v>
                </c:pt>
                <c:pt idx="39">
                  <c:v>1960.75</c:v>
                </c:pt>
                <c:pt idx="40">
                  <c:v>1960.8333333333335</c:v>
                </c:pt>
                <c:pt idx="41">
                  <c:v>1960.9166666666667</c:v>
                </c:pt>
                <c:pt idx="42">
                  <c:v>1961</c:v>
                </c:pt>
                <c:pt idx="43">
                  <c:v>1961.0833333333335</c:v>
                </c:pt>
                <c:pt idx="44">
                  <c:v>1961.1666666666667</c:v>
                </c:pt>
                <c:pt idx="45">
                  <c:v>1961.25</c:v>
                </c:pt>
                <c:pt idx="46">
                  <c:v>1961.3333333333335</c:v>
                </c:pt>
                <c:pt idx="47">
                  <c:v>1961.4166666666667</c:v>
                </c:pt>
                <c:pt idx="48">
                  <c:v>1961.5</c:v>
                </c:pt>
                <c:pt idx="49">
                  <c:v>1961.5833333333335</c:v>
                </c:pt>
                <c:pt idx="50">
                  <c:v>1961.6666666666667</c:v>
                </c:pt>
                <c:pt idx="51">
                  <c:v>1961.75</c:v>
                </c:pt>
                <c:pt idx="52">
                  <c:v>1961.8333333333335</c:v>
                </c:pt>
                <c:pt idx="53">
                  <c:v>1961.9166666666667</c:v>
                </c:pt>
                <c:pt idx="54">
                  <c:v>1962</c:v>
                </c:pt>
                <c:pt idx="55">
                  <c:v>1962.0833333333335</c:v>
                </c:pt>
                <c:pt idx="56">
                  <c:v>1962.1666666666667</c:v>
                </c:pt>
                <c:pt idx="57">
                  <c:v>1962.2500000000002</c:v>
                </c:pt>
                <c:pt idx="58">
                  <c:v>1962.3333333333335</c:v>
                </c:pt>
                <c:pt idx="59">
                  <c:v>1962.4166666666667</c:v>
                </c:pt>
                <c:pt idx="60">
                  <c:v>1962.5000000000002</c:v>
                </c:pt>
                <c:pt idx="61">
                  <c:v>1962.5833333333335</c:v>
                </c:pt>
                <c:pt idx="62">
                  <c:v>1962.6666666666667</c:v>
                </c:pt>
                <c:pt idx="63">
                  <c:v>1962.7500000000002</c:v>
                </c:pt>
                <c:pt idx="64">
                  <c:v>1962.8333333333335</c:v>
                </c:pt>
                <c:pt idx="65">
                  <c:v>1962.9166666666667</c:v>
                </c:pt>
                <c:pt idx="66">
                  <c:v>1963.0000000000002</c:v>
                </c:pt>
                <c:pt idx="67">
                  <c:v>1963.0833333333335</c:v>
                </c:pt>
                <c:pt idx="68">
                  <c:v>1963.1666666666667</c:v>
                </c:pt>
                <c:pt idx="69">
                  <c:v>1963.2500000000002</c:v>
                </c:pt>
                <c:pt idx="70">
                  <c:v>1963.3333333333335</c:v>
                </c:pt>
                <c:pt idx="71">
                  <c:v>1963.4166666666667</c:v>
                </c:pt>
                <c:pt idx="72">
                  <c:v>1963.5000000000002</c:v>
                </c:pt>
                <c:pt idx="73">
                  <c:v>1963.5833333333335</c:v>
                </c:pt>
                <c:pt idx="74">
                  <c:v>1963.6666666666667</c:v>
                </c:pt>
                <c:pt idx="75">
                  <c:v>1963.7500000000002</c:v>
                </c:pt>
                <c:pt idx="76">
                  <c:v>1963.8333333333335</c:v>
                </c:pt>
                <c:pt idx="77">
                  <c:v>1963.9166666666667</c:v>
                </c:pt>
                <c:pt idx="78">
                  <c:v>1964.0000000000002</c:v>
                </c:pt>
                <c:pt idx="79">
                  <c:v>1964.0833333333335</c:v>
                </c:pt>
                <c:pt idx="80">
                  <c:v>1964.1666666666667</c:v>
                </c:pt>
                <c:pt idx="81">
                  <c:v>1964.2500000000002</c:v>
                </c:pt>
                <c:pt idx="82">
                  <c:v>1964.3333333333335</c:v>
                </c:pt>
                <c:pt idx="83">
                  <c:v>1964.4166666666667</c:v>
                </c:pt>
                <c:pt idx="84">
                  <c:v>1964.5000000000002</c:v>
                </c:pt>
                <c:pt idx="85">
                  <c:v>1964.5833333333335</c:v>
                </c:pt>
                <c:pt idx="86">
                  <c:v>1964.6666666666667</c:v>
                </c:pt>
                <c:pt idx="87">
                  <c:v>1964.7500000000002</c:v>
                </c:pt>
                <c:pt idx="88">
                  <c:v>1964.8333333333335</c:v>
                </c:pt>
                <c:pt idx="89">
                  <c:v>1964.9166666666667</c:v>
                </c:pt>
                <c:pt idx="90">
                  <c:v>1965</c:v>
                </c:pt>
                <c:pt idx="91">
                  <c:v>1965.0833333333335</c:v>
                </c:pt>
                <c:pt idx="92">
                  <c:v>1965.1666666666667</c:v>
                </c:pt>
                <c:pt idx="93">
                  <c:v>1965.25</c:v>
                </c:pt>
                <c:pt idx="94">
                  <c:v>1965.3333333333335</c:v>
                </c:pt>
                <c:pt idx="95">
                  <c:v>1965.4166666666667</c:v>
                </c:pt>
                <c:pt idx="96">
                  <c:v>1965.5</c:v>
                </c:pt>
                <c:pt idx="97">
                  <c:v>1965.5833333333335</c:v>
                </c:pt>
                <c:pt idx="98">
                  <c:v>1965.6666666666667</c:v>
                </c:pt>
                <c:pt idx="99">
                  <c:v>1965.75</c:v>
                </c:pt>
                <c:pt idx="100">
                  <c:v>1965.8333333333335</c:v>
                </c:pt>
                <c:pt idx="101">
                  <c:v>1965.9166666666667</c:v>
                </c:pt>
                <c:pt idx="102">
                  <c:v>1966</c:v>
                </c:pt>
                <c:pt idx="103">
                  <c:v>1966.0833333333335</c:v>
                </c:pt>
                <c:pt idx="104">
                  <c:v>1966.1666666666667</c:v>
                </c:pt>
                <c:pt idx="105">
                  <c:v>1966.25</c:v>
                </c:pt>
                <c:pt idx="106">
                  <c:v>1966.3333333333335</c:v>
                </c:pt>
                <c:pt idx="107">
                  <c:v>1966.4166666666667</c:v>
                </c:pt>
                <c:pt idx="108">
                  <c:v>1966.5</c:v>
                </c:pt>
                <c:pt idx="109">
                  <c:v>1966.5833333333333</c:v>
                </c:pt>
                <c:pt idx="110">
                  <c:v>1966.6666666666667</c:v>
                </c:pt>
                <c:pt idx="111">
                  <c:v>1966.75</c:v>
                </c:pt>
                <c:pt idx="112">
                  <c:v>1966.8333333333333</c:v>
                </c:pt>
                <c:pt idx="113">
                  <c:v>1966.9166666666667</c:v>
                </c:pt>
                <c:pt idx="114">
                  <c:v>1967</c:v>
                </c:pt>
                <c:pt idx="115">
                  <c:v>1967.0833333333333</c:v>
                </c:pt>
                <c:pt idx="116">
                  <c:v>1967.1666666666667</c:v>
                </c:pt>
                <c:pt idx="117">
                  <c:v>1967.25</c:v>
                </c:pt>
                <c:pt idx="118">
                  <c:v>1967.3333333333333</c:v>
                </c:pt>
                <c:pt idx="119">
                  <c:v>1967.4166666666667</c:v>
                </c:pt>
                <c:pt idx="120">
                  <c:v>1967.5</c:v>
                </c:pt>
                <c:pt idx="121">
                  <c:v>1967.5833333333333</c:v>
                </c:pt>
                <c:pt idx="122">
                  <c:v>1967.6666666666665</c:v>
                </c:pt>
                <c:pt idx="123">
                  <c:v>1967.75</c:v>
                </c:pt>
                <c:pt idx="124">
                  <c:v>1967.8333333333333</c:v>
                </c:pt>
                <c:pt idx="125">
                  <c:v>1967.9166666666665</c:v>
                </c:pt>
                <c:pt idx="126">
                  <c:v>1968</c:v>
                </c:pt>
                <c:pt idx="127">
                  <c:v>1968.0833333333333</c:v>
                </c:pt>
                <c:pt idx="128">
                  <c:v>1968.1666666666665</c:v>
                </c:pt>
                <c:pt idx="129">
                  <c:v>1968.25</c:v>
                </c:pt>
                <c:pt idx="130">
                  <c:v>1968.3333333333333</c:v>
                </c:pt>
                <c:pt idx="131">
                  <c:v>1968.4166666666665</c:v>
                </c:pt>
                <c:pt idx="132">
                  <c:v>1968.5</c:v>
                </c:pt>
                <c:pt idx="133">
                  <c:v>1968.5833333333333</c:v>
                </c:pt>
                <c:pt idx="134">
                  <c:v>1968.6666666666665</c:v>
                </c:pt>
                <c:pt idx="135">
                  <c:v>1968.75</c:v>
                </c:pt>
                <c:pt idx="136">
                  <c:v>1968.8333333333333</c:v>
                </c:pt>
                <c:pt idx="137">
                  <c:v>1968.9166666666665</c:v>
                </c:pt>
                <c:pt idx="138">
                  <c:v>1969</c:v>
                </c:pt>
                <c:pt idx="139">
                  <c:v>1969.0833333333333</c:v>
                </c:pt>
                <c:pt idx="140">
                  <c:v>1969.1666666666665</c:v>
                </c:pt>
                <c:pt idx="141">
                  <c:v>1969.2499999999998</c:v>
                </c:pt>
                <c:pt idx="142">
                  <c:v>1969.3333333333333</c:v>
                </c:pt>
                <c:pt idx="143">
                  <c:v>1969.4166666666665</c:v>
                </c:pt>
                <c:pt idx="144">
                  <c:v>1969.4999999999998</c:v>
                </c:pt>
                <c:pt idx="145">
                  <c:v>1969.5833333333333</c:v>
                </c:pt>
                <c:pt idx="146">
                  <c:v>1969.6666666666665</c:v>
                </c:pt>
                <c:pt idx="147">
                  <c:v>1969.7499999999998</c:v>
                </c:pt>
                <c:pt idx="148">
                  <c:v>1969.8333333333333</c:v>
                </c:pt>
                <c:pt idx="149">
                  <c:v>1969.9166666666665</c:v>
                </c:pt>
                <c:pt idx="150">
                  <c:v>1969.9999999999998</c:v>
                </c:pt>
                <c:pt idx="151">
                  <c:v>1970.0833333333333</c:v>
                </c:pt>
                <c:pt idx="152">
                  <c:v>1970.1666666666665</c:v>
                </c:pt>
                <c:pt idx="153">
                  <c:v>1970.2499999999998</c:v>
                </c:pt>
                <c:pt idx="154">
                  <c:v>1970.333333333333</c:v>
                </c:pt>
                <c:pt idx="155">
                  <c:v>1970.4166666666665</c:v>
                </c:pt>
                <c:pt idx="156">
                  <c:v>1970.4999999999998</c:v>
                </c:pt>
                <c:pt idx="157">
                  <c:v>1970.583333333333</c:v>
                </c:pt>
                <c:pt idx="158">
                  <c:v>1970.6666666666665</c:v>
                </c:pt>
                <c:pt idx="159">
                  <c:v>1970.7499999999998</c:v>
                </c:pt>
                <c:pt idx="160">
                  <c:v>1970.833333333333</c:v>
                </c:pt>
                <c:pt idx="161">
                  <c:v>1970.9166666666665</c:v>
                </c:pt>
                <c:pt idx="162">
                  <c:v>1970.9999999999998</c:v>
                </c:pt>
                <c:pt idx="163">
                  <c:v>1971.083333333333</c:v>
                </c:pt>
                <c:pt idx="164">
                  <c:v>1971.1666666666665</c:v>
                </c:pt>
                <c:pt idx="165">
                  <c:v>1971.2499999999998</c:v>
                </c:pt>
                <c:pt idx="166">
                  <c:v>1971.333333333333</c:v>
                </c:pt>
                <c:pt idx="167">
                  <c:v>1971.4166666666665</c:v>
                </c:pt>
                <c:pt idx="168">
                  <c:v>1971.4999999999998</c:v>
                </c:pt>
                <c:pt idx="169">
                  <c:v>1971.583333333333</c:v>
                </c:pt>
                <c:pt idx="170">
                  <c:v>1971.6666666666665</c:v>
                </c:pt>
                <c:pt idx="171">
                  <c:v>1971.7499999999998</c:v>
                </c:pt>
                <c:pt idx="172">
                  <c:v>1971.833333333333</c:v>
                </c:pt>
                <c:pt idx="173">
                  <c:v>1971.9166666666663</c:v>
                </c:pt>
                <c:pt idx="174">
                  <c:v>1971.9999999999998</c:v>
                </c:pt>
                <c:pt idx="175">
                  <c:v>1972.083333333333</c:v>
                </c:pt>
                <c:pt idx="176">
                  <c:v>1972.1666666666663</c:v>
                </c:pt>
                <c:pt idx="177">
                  <c:v>1972.2499999999998</c:v>
                </c:pt>
                <c:pt idx="178">
                  <c:v>1972.333333333333</c:v>
                </c:pt>
                <c:pt idx="179">
                  <c:v>1972.4166666666663</c:v>
                </c:pt>
                <c:pt idx="180">
                  <c:v>1972.4999999999998</c:v>
                </c:pt>
                <c:pt idx="181">
                  <c:v>1972.583333333333</c:v>
                </c:pt>
                <c:pt idx="182">
                  <c:v>1972.6666666666663</c:v>
                </c:pt>
                <c:pt idx="183">
                  <c:v>1972.7499999999998</c:v>
                </c:pt>
                <c:pt idx="184">
                  <c:v>1972.833333333333</c:v>
                </c:pt>
                <c:pt idx="185">
                  <c:v>1972.9166666666663</c:v>
                </c:pt>
                <c:pt idx="186">
                  <c:v>1972.9999999999995</c:v>
                </c:pt>
                <c:pt idx="187">
                  <c:v>1973.083333333333</c:v>
                </c:pt>
                <c:pt idx="188">
                  <c:v>1973.1666666666663</c:v>
                </c:pt>
                <c:pt idx="189">
                  <c:v>1973.2499999999995</c:v>
                </c:pt>
                <c:pt idx="190">
                  <c:v>1973.333333333333</c:v>
                </c:pt>
                <c:pt idx="191">
                  <c:v>1973.4166666666663</c:v>
                </c:pt>
                <c:pt idx="192">
                  <c:v>1973.4999999999995</c:v>
                </c:pt>
                <c:pt idx="193">
                  <c:v>1973.583333333333</c:v>
                </c:pt>
                <c:pt idx="194">
                  <c:v>1973.6666666666663</c:v>
                </c:pt>
                <c:pt idx="195">
                  <c:v>1973.7499999999995</c:v>
                </c:pt>
                <c:pt idx="196">
                  <c:v>1973.833333333333</c:v>
                </c:pt>
                <c:pt idx="197">
                  <c:v>1973.9166666666663</c:v>
                </c:pt>
                <c:pt idx="198">
                  <c:v>1973.9999999999995</c:v>
                </c:pt>
                <c:pt idx="199">
                  <c:v>1974.083333333333</c:v>
                </c:pt>
                <c:pt idx="200">
                  <c:v>1974.1666666666663</c:v>
                </c:pt>
                <c:pt idx="201">
                  <c:v>1974.2499999999995</c:v>
                </c:pt>
                <c:pt idx="202">
                  <c:v>1974.333333333333</c:v>
                </c:pt>
                <c:pt idx="203">
                  <c:v>1974.4166666666663</c:v>
                </c:pt>
                <c:pt idx="204">
                  <c:v>1974.4999999999995</c:v>
                </c:pt>
                <c:pt idx="205">
                  <c:v>1974.5833333333328</c:v>
                </c:pt>
                <c:pt idx="206">
                  <c:v>1974.6666666666663</c:v>
                </c:pt>
                <c:pt idx="207">
                  <c:v>1974.7499999999995</c:v>
                </c:pt>
                <c:pt idx="208">
                  <c:v>1974.91</c:v>
                </c:pt>
                <c:pt idx="209">
                  <c:v>1974.9166666666663</c:v>
                </c:pt>
                <c:pt idx="210">
                  <c:v>1974.9999999999995</c:v>
                </c:pt>
                <c:pt idx="211">
                  <c:v>1975.0833333333328</c:v>
                </c:pt>
                <c:pt idx="212">
                  <c:v>1975.1666666666663</c:v>
                </c:pt>
                <c:pt idx="213">
                  <c:v>1975.2499999999995</c:v>
                </c:pt>
                <c:pt idx="214">
                  <c:v>1975.3333333333328</c:v>
                </c:pt>
                <c:pt idx="215">
                  <c:v>1975.4166666666663</c:v>
                </c:pt>
                <c:pt idx="216">
                  <c:v>1975.4999999999995</c:v>
                </c:pt>
                <c:pt idx="217">
                  <c:v>1975.5833333333328</c:v>
                </c:pt>
                <c:pt idx="218">
                  <c:v>1975.6666666666661</c:v>
                </c:pt>
                <c:pt idx="219">
                  <c:v>1975.7499999999995</c:v>
                </c:pt>
                <c:pt idx="220">
                  <c:v>1975.8333333333328</c:v>
                </c:pt>
                <c:pt idx="221">
                  <c:v>1975.9166666666661</c:v>
                </c:pt>
                <c:pt idx="222">
                  <c:v>1975.9999999999995</c:v>
                </c:pt>
                <c:pt idx="223">
                  <c:v>1976.0833333333328</c:v>
                </c:pt>
                <c:pt idx="224">
                  <c:v>1976.1666666666661</c:v>
                </c:pt>
                <c:pt idx="225">
                  <c:v>1976.2499999999995</c:v>
                </c:pt>
                <c:pt idx="226">
                  <c:v>1976.3333333333328</c:v>
                </c:pt>
                <c:pt idx="227">
                  <c:v>1976.4166666666661</c:v>
                </c:pt>
                <c:pt idx="228">
                  <c:v>1976.4999999999995</c:v>
                </c:pt>
                <c:pt idx="229">
                  <c:v>1976.5833333333328</c:v>
                </c:pt>
                <c:pt idx="230">
                  <c:v>1976.6666666666661</c:v>
                </c:pt>
                <c:pt idx="231">
                  <c:v>1976.7499999999995</c:v>
                </c:pt>
                <c:pt idx="232">
                  <c:v>1976.8333333333328</c:v>
                </c:pt>
                <c:pt idx="233">
                  <c:v>1976.9166666666661</c:v>
                </c:pt>
                <c:pt idx="234">
                  <c:v>1976.9999999999995</c:v>
                </c:pt>
                <c:pt idx="235">
                  <c:v>1977.0833333333328</c:v>
                </c:pt>
                <c:pt idx="236">
                  <c:v>1977.1666666666661</c:v>
                </c:pt>
                <c:pt idx="237">
                  <c:v>1977.2499999999993</c:v>
                </c:pt>
                <c:pt idx="238">
                  <c:v>1977.3333333333328</c:v>
                </c:pt>
                <c:pt idx="239">
                  <c:v>1977.4166666666661</c:v>
                </c:pt>
                <c:pt idx="240">
                  <c:v>1977.4999999999993</c:v>
                </c:pt>
                <c:pt idx="241">
                  <c:v>1977.5833333333328</c:v>
                </c:pt>
                <c:pt idx="242">
                  <c:v>1977.6666666666661</c:v>
                </c:pt>
                <c:pt idx="243">
                  <c:v>1977.7499999999993</c:v>
                </c:pt>
                <c:pt idx="244">
                  <c:v>1977.8333333333328</c:v>
                </c:pt>
                <c:pt idx="245">
                  <c:v>1977.9166666666661</c:v>
                </c:pt>
                <c:pt idx="246">
                  <c:v>1977.9999999999993</c:v>
                </c:pt>
                <c:pt idx="247">
                  <c:v>1978.0833333333328</c:v>
                </c:pt>
                <c:pt idx="248">
                  <c:v>1978.1666666666661</c:v>
                </c:pt>
                <c:pt idx="249">
                  <c:v>1978.2499999999993</c:v>
                </c:pt>
                <c:pt idx="250">
                  <c:v>1978.3333333333326</c:v>
                </c:pt>
                <c:pt idx="251">
                  <c:v>1978.4166666666661</c:v>
                </c:pt>
                <c:pt idx="252">
                  <c:v>1978.4999999999993</c:v>
                </c:pt>
                <c:pt idx="253">
                  <c:v>1978.5833333333326</c:v>
                </c:pt>
                <c:pt idx="254">
                  <c:v>1978.6666666666661</c:v>
                </c:pt>
                <c:pt idx="255">
                  <c:v>1978.7499999999993</c:v>
                </c:pt>
                <c:pt idx="256">
                  <c:v>1978.8333333333326</c:v>
                </c:pt>
                <c:pt idx="257">
                  <c:v>1978.9166666666661</c:v>
                </c:pt>
                <c:pt idx="258">
                  <c:v>1978.9999999999993</c:v>
                </c:pt>
                <c:pt idx="259">
                  <c:v>1979.0833333333326</c:v>
                </c:pt>
                <c:pt idx="260">
                  <c:v>1979.1666666666661</c:v>
                </c:pt>
                <c:pt idx="261">
                  <c:v>1979.2499999999993</c:v>
                </c:pt>
                <c:pt idx="262">
                  <c:v>1979.3333333333326</c:v>
                </c:pt>
                <c:pt idx="263">
                  <c:v>1979.4166666666661</c:v>
                </c:pt>
                <c:pt idx="264">
                  <c:v>1979.4999999999993</c:v>
                </c:pt>
                <c:pt idx="265">
                  <c:v>1979.5833333333326</c:v>
                </c:pt>
                <c:pt idx="266">
                  <c:v>1979.6666666666661</c:v>
                </c:pt>
                <c:pt idx="267">
                  <c:v>1979.7499999999993</c:v>
                </c:pt>
                <c:pt idx="268">
                  <c:v>1979.8333333333326</c:v>
                </c:pt>
                <c:pt idx="269">
                  <c:v>1979.9166666666658</c:v>
                </c:pt>
                <c:pt idx="270">
                  <c:v>1979.9999999999993</c:v>
                </c:pt>
                <c:pt idx="271">
                  <c:v>1980.0833333333326</c:v>
                </c:pt>
                <c:pt idx="272">
                  <c:v>1980.1666666666658</c:v>
                </c:pt>
                <c:pt idx="273">
                  <c:v>1980.2499999999993</c:v>
                </c:pt>
                <c:pt idx="274">
                  <c:v>1980.3333333333326</c:v>
                </c:pt>
                <c:pt idx="275">
                  <c:v>1980.4166666666658</c:v>
                </c:pt>
                <c:pt idx="276">
                  <c:v>1980.4999999999993</c:v>
                </c:pt>
                <c:pt idx="277">
                  <c:v>1980.5833333333326</c:v>
                </c:pt>
                <c:pt idx="278">
                  <c:v>1980.6666666666658</c:v>
                </c:pt>
                <c:pt idx="279">
                  <c:v>1980.7499999999993</c:v>
                </c:pt>
                <c:pt idx="280">
                  <c:v>1980.8333333333326</c:v>
                </c:pt>
                <c:pt idx="281">
                  <c:v>1980.9166666666658</c:v>
                </c:pt>
                <c:pt idx="282">
                  <c:v>1980.9999999999991</c:v>
                </c:pt>
                <c:pt idx="283">
                  <c:v>1981.0833333333326</c:v>
                </c:pt>
                <c:pt idx="284">
                  <c:v>1981.1666666666658</c:v>
                </c:pt>
                <c:pt idx="285">
                  <c:v>1981.2499999999991</c:v>
                </c:pt>
                <c:pt idx="286">
                  <c:v>1981.3333333333326</c:v>
                </c:pt>
                <c:pt idx="287">
                  <c:v>1981.4166666666658</c:v>
                </c:pt>
                <c:pt idx="288">
                  <c:v>1981.4999999999991</c:v>
                </c:pt>
                <c:pt idx="289">
                  <c:v>1981.5833333333326</c:v>
                </c:pt>
                <c:pt idx="290">
                  <c:v>1981.6666666666658</c:v>
                </c:pt>
                <c:pt idx="291">
                  <c:v>1981.7499999999991</c:v>
                </c:pt>
                <c:pt idx="292">
                  <c:v>1981.8333333333326</c:v>
                </c:pt>
                <c:pt idx="293">
                  <c:v>1981.9166666666658</c:v>
                </c:pt>
                <c:pt idx="294">
                  <c:v>1981.9999999999991</c:v>
                </c:pt>
                <c:pt idx="295">
                  <c:v>1982.0833333333326</c:v>
                </c:pt>
                <c:pt idx="296">
                  <c:v>1982.1666666666658</c:v>
                </c:pt>
                <c:pt idx="297">
                  <c:v>1982.2499999999991</c:v>
                </c:pt>
                <c:pt idx="298">
                  <c:v>1982.3333333333326</c:v>
                </c:pt>
                <c:pt idx="299">
                  <c:v>1982.4166666666658</c:v>
                </c:pt>
                <c:pt idx="300">
                  <c:v>1982.4999999999991</c:v>
                </c:pt>
                <c:pt idx="301">
                  <c:v>1982.5833333333323</c:v>
                </c:pt>
                <c:pt idx="302">
                  <c:v>1982.6666666666658</c:v>
                </c:pt>
                <c:pt idx="303">
                  <c:v>1982.7499999999991</c:v>
                </c:pt>
                <c:pt idx="304">
                  <c:v>1982.8333333333323</c:v>
                </c:pt>
                <c:pt idx="305">
                  <c:v>1982.9166666666658</c:v>
                </c:pt>
                <c:pt idx="306">
                  <c:v>1982.9999999999991</c:v>
                </c:pt>
                <c:pt idx="307">
                  <c:v>1983.0833333333323</c:v>
                </c:pt>
                <c:pt idx="308">
                  <c:v>1983.1666666666658</c:v>
                </c:pt>
                <c:pt idx="309">
                  <c:v>1983.2499999999991</c:v>
                </c:pt>
                <c:pt idx="310">
                  <c:v>1983.3333333333323</c:v>
                </c:pt>
                <c:pt idx="311">
                  <c:v>1983.4166666666658</c:v>
                </c:pt>
                <c:pt idx="312">
                  <c:v>1983.4999999999991</c:v>
                </c:pt>
                <c:pt idx="313">
                  <c:v>1983.5833333333323</c:v>
                </c:pt>
                <c:pt idx="314">
                  <c:v>1983.6666666666656</c:v>
                </c:pt>
                <c:pt idx="315">
                  <c:v>1983.7499999999991</c:v>
                </c:pt>
                <c:pt idx="316">
                  <c:v>1983.8333333333323</c:v>
                </c:pt>
                <c:pt idx="317">
                  <c:v>1983.9166666666656</c:v>
                </c:pt>
                <c:pt idx="318">
                  <c:v>1983.9999999999991</c:v>
                </c:pt>
                <c:pt idx="319">
                  <c:v>1984.0833333333323</c:v>
                </c:pt>
                <c:pt idx="320">
                  <c:v>1984.1666666666656</c:v>
                </c:pt>
                <c:pt idx="321">
                  <c:v>1984.2499999999991</c:v>
                </c:pt>
                <c:pt idx="322">
                  <c:v>1984.3333333333323</c:v>
                </c:pt>
                <c:pt idx="323">
                  <c:v>1984.4166666666656</c:v>
                </c:pt>
                <c:pt idx="324">
                  <c:v>1984.4999999999991</c:v>
                </c:pt>
                <c:pt idx="325">
                  <c:v>1984.5833333333323</c:v>
                </c:pt>
                <c:pt idx="326">
                  <c:v>1984.6666666666656</c:v>
                </c:pt>
                <c:pt idx="327">
                  <c:v>1984.7499999999991</c:v>
                </c:pt>
                <c:pt idx="328">
                  <c:v>1984.8333333333323</c:v>
                </c:pt>
                <c:pt idx="329">
                  <c:v>1984.9166666666656</c:v>
                </c:pt>
                <c:pt idx="330">
                  <c:v>1984.9999999999991</c:v>
                </c:pt>
                <c:pt idx="331">
                  <c:v>1985.0833333333323</c:v>
                </c:pt>
                <c:pt idx="332">
                  <c:v>1985.1666666666656</c:v>
                </c:pt>
                <c:pt idx="333">
                  <c:v>1985.2499999999989</c:v>
                </c:pt>
                <c:pt idx="334">
                  <c:v>1985.3333333333323</c:v>
                </c:pt>
                <c:pt idx="335">
                  <c:v>1985.4166666666656</c:v>
                </c:pt>
                <c:pt idx="336">
                  <c:v>1985.4999999999989</c:v>
                </c:pt>
                <c:pt idx="337">
                  <c:v>1985.5833333333323</c:v>
                </c:pt>
                <c:pt idx="338">
                  <c:v>1985.6666666666656</c:v>
                </c:pt>
                <c:pt idx="339">
                  <c:v>1985.7499999999989</c:v>
                </c:pt>
                <c:pt idx="340">
                  <c:v>1985.8333333333323</c:v>
                </c:pt>
                <c:pt idx="341">
                  <c:v>1985.9166666666656</c:v>
                </c:pt>
                <c:pt idx="342">
                  <c:v>1985.9999999999989</c:v>
                </c:pt>
                <c:pt idx="343">
                  <c:v>1986.0833333333323</c:v>
                </c:pt>
                <c:pt idx="344">
                  <c:v>1986.1666666666656</c:v>
                </c:pt>
                <c:pt idx="345">
                  <c:v>1986.2499999999989</c:v>
                </c:pt>
                <c:pt idx="346">
                  <c:v>1986.3333333333321</c:v>
                </c:pt>
                <c:pt idx="347">
                  <c:v>1986.4166666666656</c:v>
                </c:pt>
                <c:pt idx="348">
                  <c:v>1986.4999999999989</c:v>
                </c:pt>
                <c:pt idx="349">
                  <c:v>1986.5833333333321</c:v>
                </c:pt>
                <c:pt idx="350">
                  <c:v>1986.6666666666656</c:v>
                </c:pt>
                <c:pt idx="351">
                  <c:v>1986.7499999999989</c:v>
                </c:pt>
                <c:pt idx="352">
                  <c:v>1986.8333333333321</c:v>
                </c:pt>
                <c:pt idx="353">
                  <c:v>1986.9166666666656</c:v>
                </c:pt>
                <c:pt idx="354">
                  <c:v>1986.9999999999989</c:v>
                </c:pt>
                <c:pt idx="355">
                  <c:v>1987.0833333333321</c:v>
                </c:pt>
                <c:pt idx="356">
                  <c:v>1987.1666666666656</c:v>
                </c:pt>
                <c:pt idx="357">
                  <c:v>1987.2499999999989</c:v>
                </c:pt>
                <c:pt idx="358">
                  <c:v>1987.3333333333321</c:v>
                </c:pt>
                <c:pt idx="359">
                  <c:v>1987.4166666666656</c:v>
                </c:pt>
                <c:pt idx="360">
                  <c:v>1987.4999999999989</c:v>
                </c:pt>
                <c:pt idx="361">
                  <c:v>1987.5833333333321</c:v>
                </c:pt>
                <c:pt idx="362">
                  <c:v>1987.6666666666656</c:v>
                </c:pt>
                <c:pt idx="363">
                  <c:v>1987.7499999999989</c:v>
                </c:pt>
                <c:pt idx="364">
                  <c:v>1987.8333333333321</c:v>
                </c:pt>
                <c:pt idx="365">
                  <c:v>1987.9166666666654</c:v>
                </c:pt>
                <c:pt idx="366">
                  <c:v>1987.9999999999989</c:v>
                </c:pt>
                <c:pt idx="367">
                  <c:v>1988.0833333333321</c:v>
                </c:pt>
                <c:pt idx="368">
                  <c:v>1988.1666666666654</c:v>
                </c:pt>
                <c:pt idx="369">
                  <c:v>1988.2499999999989</c:v>
                </c:pt>
                <c:pt idx="370">
                  <c:v>1988.3333333333321</c:v>
                </c:pt>
                <c:pt idx="371">
                  <c:v>1988.4166666666654</c:v>
                </c:pt>
                <c:pt idx="372">
                  <c:v>1988.4999999999989</c:v>
                </c:pt>
                <c:pt idx="373">
                  <c:v>1988.5833333333321</c:v>
                </c:pt>
                <c:pt idx="374">
                  <c:v>1988.6666666666654</c:v>
                </c:pt>
                <c:pt idx="375">
                  <c:v>1988.7499999999989</c:v>
                </c:pt>
                <c:pt idx="376">
                  <c:v>1988.8333333333321</c:v>
                </c:pt>
                <c:pt idx="377">
                  <c:v>1988.9166666666654</c:v>
                </c:pt>
                <c:pt idx="378">
                  <c:v>1988.9999999999986</c:v>
                </c:pt>
                <c:pt idx="379">
                  <c:v>1989.0833333333321</c:v>
                </c:pt>
                <c:pt idx="380">
                  <c:v>1989.1666666666654</c:v>
                </c:pt>
                <c:pt idx="381">
                  <c:v>1989.2499999999986</c:v>
                </c:pt>
                <c:pt idx="382">
                  <c:v>1989.3333333333321</c:v>
                </c:pt>
                <c:pt idx="383">
                  <c:v>1989.4166666666654</c:v>
                </c:pt>
                <c:pt idx="384">
                  <c:v>1989.4999999999986</c:v>
                </c:pt>
                <c:pt idx="385">
                  <c:v>1989.5833333333321</c:v>
                </c:pt>
                <c:pt idx="386">
                  <c:v>1989.6666666666654</c:v>
                </c:pt>
                <c:pt idx="387">
                  <c:v>1989.7499999999986</c:v>
                </c:pt>
                <c:pt idx="388">
                  <c:v>1989.8333333333321</c:v>
                </c:pt>
                <c:pt idx="389">
                  <c:v>1989.9166666666654</c:v>
                </c:pt>
                <c:pt idx="390">
                  <c:v>1989.9999999999986</c:v>
                </c:pt>
                <c:pt idx="391">
                  <c:v>1990.0833333333321</c:v>
                </c:pt>
                <c:pt idx="392">
                  <c:v>1990.1666666666654</c:v>
                </c:pt>
                <c:pt idx="393">
                  <c:v>1990.2499999999986</c:v>
                </c:pt>
                <c:pt idx="394">
                  <c:v>1990.3333333333321</c:v>
                </c:pt>
                <c:pt idx="395">
                  <c:v>1990.4166666666654</c:v>
                </c:pt>
                <c:pt idx="396">
                  <c:v>1990.4999999999986</c:v>
                </c:pt>
                <c:pt idx="397">
                  <c:v>1990.5833333333319</c:v>
                </c:pt>
                <c:pt idx="398">
                  <c:v>1990.6666666666654</c:v>
                </c:pt>
                <c:pt idx="399">
                  <c:v>1990.7499999999986</c:v>
                </c:pt>
                <c:pt idx="400">
                  <c:v>1990.8333333333319</c:v>
                </c:pt>
                <c:pt idx="401">
                  <c:v>1990.9166666666654</c:v>
                </c:pt>
                <c:pt idx="402">
                  <c:v>1990.9999999999986</c:v>
                </c:pt>
                <c:pt idx="403">
                  <c:v>1991.0833333333319</c:v>
                </c:pt>
                <c:pt idx="404">
                  <c:v>1991.1666666666654</c:v>
                </c:pt>
                <c:pt idx="405">
                  <c:v>1991.2499999999986</c:v>
                </c:pt>
                <c:pt idx="406">
                  <c:v>1991.3333333333319</c:v>
                </c:pt>
                <c:pt idx="407">
                  <c:v>1991.4166666666654</c:v>
                </c:pt>
                <c:pt idx="408">
                  <c:v>1991.4999999999986</c:v>
                </c:pt>
                <c:pt idx="409">
                  <c:v>1991.5833333333319</c:v>
                </c:pt>
                <c:pt idx="410">
                  <c:v>1991.6666666666652</c:v>
                </c:pt>
                <c:pt idx="411">
                  <c:v>1991.7499999999986</c:v>
                </c:pt>
                <c:pt idx="412">
                  <c:v>1991.8333333333319</c:v>
                </c:pt>
                <c:pt idx="413">
                  <c:v>1991.9166666666652</c:v>
                </c:pt>
                <c:pt idx="414">
                  <c:v>1991.9999999999986</c:v>
                </c:pt>
                <c:pt idx="415">
                  <c:v>1992.0833333333319</c:v>
                </c:pt>
                <c:pt idx="416">
                  <c:v>1992.1666666666652</c:v>
                </c:pt>
                <c:pt idx="417">
                  <c:v>1992.2499999999986</c:v>
                </c:pt>
                <c:pt idx="418">
                  <c:v>1992.3333333333319</c:v>
                </c:pt>
                <c:pt idx="419">
                  <c:v>1992.4166666666652</c:v>
                </c:pt>
                <c:pt idx="420">
                  <c:v>1992.4999999999986</c:v>
                </c:pt>
                <c:pt idx="421">
                  <c:v>1992.5833333333319</c:v>
                </c:pt>
                <c:pt idx="422">
                  <c:v>1992.6666666666652</c:v>
                </c:pt>
                <c:pt idx="423">
                  <c:v>1992.7499999999986</c:v>
                </c:pt>
                <c:pt idx="424">
                  <c:v>1992.8333333333319</c:v>
                </c:pt>
                <c:pt idx="425">
                  <c:v>1992.9166666666652</c:v>
                </c:pt>
                <c:pt idx="426">
                  <c:v>1992.9999999999986</c:v>
                </c:pt>
                <c:pt idx="427">
                  <c:v>1993.0833333333319</c:v>
                </c:pt>
                <c:pt idx="428">
                  <c:v>1993.1666666666652</c:v>
                </c:pt>
                <c:pt idx="429">
                  <c:v>1993.2499999999984</c:v>
                </c:pt>
                <c:pt idx="430">
                  <c:v>1993.3333333333319</c:v>
                </c:pt>
                <c:pt idx="431">
                  <c:v>1993.4166666666652</c:v>
                </c:pt>
                <c:pt idx="432">
                  <c:v>1993.4999999999984</c:v>
                </c:pt>
                <c:pt idx="433">
                  <c:v>1993.5833333333319</c:v>
                </c:pt>
                <c:pt idx="434">
                  <c:v>1993.6666666666652</c:v>
                </c:pt>
                <c:pt idx="435">
                  <c:v>1993.7499999999984</c:v>
                </c:pt>
                <c:pt idx="436">
                  <c:v>1993.8333333333319</c:v>
                </c:pt>
                <c:pt idx="437">
                  <c:v>1993.9166666666652</c:v>
                </c:pt>
                <c:pt idx="438">
                  <c:v>1993.9999999999984</c:v>
                </c:pt>
                <c:pt idx="439">
                  <c:v>1994.0833333333319</c:v>
                </c:pt>
                <c:pt idx="440">
                  <c:v>1994.1666666666652</c:v>
                </c:pt>
                <c:pt idx="441">
                  <c:v>1994.2499999999984</c:v>
                </c:pt>
                <c:pt idx="442">
                  <c:v>1994.3333333333317</c:v>
                </c:pt>
                <c:pt idx="443">
                  <c:v>1994.4166666666652</c:v>
                </c:pt>
                <c:pt idx="444">
                  <c:v>1994.4999999999984</c:v>
                </c:pt>
                <c:pt idx="445">
                  <c:v>1994.5833333333317</c:v>
                </c:pt>
                <c:pt idx="446">
                  <c:v>1994.6666666666652</c:v>
                </c:pt>
                <c:pt idx="447">
                  <c:v>1994.7499999999984</c:v>
                </c:pt>
                <c:pt idx="448">
                  <c:v>1994.8333333333317</c:v>
                </c:pt>
                <c:pt idx="449">
                  <c:v>1994.9166666666652</c:v>
                </c:pt>
                <c:pt idx="450">
                  <c:v>1994.9999999999984</c:v>
                </c:pt>
                <c:pt idx="451">
                  <c:v>1995.0833333333317</c:v>
                </c:pt>
                <c:pt idx="452">
                  <c:v>1995.1666666666652</c:v>
                </c:pt>
                <c:pt idx="453">
                  <c:v>1995.2499999999984</c:v>
                </c:pt>
                <c:pt idx="454">
                  <c:v>1995.3333333333317</c:v>
                </c:pt>
                <c:pt idx="455">
                  <c:v>1995.4166666666652</c:v>
                </c:pt>
                <c:pt idx="456">
                  <c:v>1995.4999999999984</c:v>
                </c:pt>
                <c:pt idx="457">
                  <c:v>1995.5833333333317</c:v>
                </c:pt>
                <c:pt idx="458">
                  <c:v>1995.6666666666652</c:v>
                </c:pt>
                <c:pt idx="459">
                  <c:v>1995.7499999999984</c:v>
                </c:pt>
                <c:pt idx="460">
                  <c:v>1995.8333333333317</c:v>
                </c:pt>
                <c:pt idx="461">
                  <c:v>1995.9166666666649</c:v>
                </c:pt>
                <c:pt idx="462">
                  <c:v>1995.9999999999984</c:v>
                </c:pt>
                <c:pt idx="463">
                  <c:v>1996.0833333333317</c:v>
                </c:pt>
                <c:pt idx="464">
                  <c:v>1996.1666666666649</c:v>
                </c:pt>
                <c:pt idx="465">
                  <c:v>1996.2499999999984</c:v>
                </c:pt>
                <c:pt idx="466">
                  <c:v>1996.3333333333317</c:v>
                </c:pt>
                <c:pt idx="467">
                  <c:v>1996.4166666666649</c:v>
                </c:pt>
                <c:pt idx="468">
                  <c:v>1996.4999999999984</c:v>
                </c:pt>
                <c:pt idx="469">
                  <c:v>1996.5833333333317</c:v>
                </c:pt>
                <c:pt idx="470">
                  <c:v>1996.6666666666649</c:v>
                </c:pt>
                <c:pt idx="471">
                  <c:v>1996.7499999999984</c:v>
                </c:pt>
                <c:pt idx="472">
                  <c:v>1996.8333333333317</c:v>
                </c:pt>
                <c:pt idx="473">
                  <c:v>1996.9166666666649</c:v>
                </c:pt>
                <c:pt idx="474">
                  <c:v>1996.9999999999982</c:v>
                </c:pt>
                <c:pt idx="475">
                  <c:v>1997.0833333333317</c:v>
                </c:pt>
                <c:pt idx="476">
                  <c:v>1997.1666666666649</c:v>
                </c:pt>
                <c:pt idx="477">
                  <c:v>1997.2499999999982</c:v>
                </c:pt>
                <c:pt idx="478">
                  <c:v>1997.3333333333317</c:v>
                </c:pt>
                <c:pt idx="479">
                  <c:v>1997.4166666666649</c:v>
                </c:pt>
                <c:pt idx="480">
                  <c:v>1997.4999999999982</c:v>
                </c:pt>
                <c:pt idx="481">
                  <c:v>1997.5833333333317</c:v>
                </c:pt>
                <c:pt idx="482">
                  <c:v>1997.6666666666649</c:v>
                </c:pt>
                <c:pt idx="483">
                  <c:v>1997.7499999999982</c:v>
                </c:pt>
                <c:pt idx="484">
                  <c:v>1997.8333333333317</c:v>
                </c:pt>
                <c:pt idx="485">
                  <c:v>1997.9166666666649</c:v>
                </c:pt>
                <c:pt idx="486">
                  <c:v>1997.9999999999982</c:v>
                </c:pt>
                <c:pt idx="487">
                  <c:v>1998.0833333333317</c:v>
                </c:pt>
                <c:pt idx="488">
                  <c:v>1998.1666666666649</c:v>
                </c:pt>
                <c:pt idx="489">
                  <c:v>1998.2499999999982</c:v>
                </c:pt>
                <c:pt idx="490">
                  <c:v>1998.3333333333317</c:v>
                </c:pt>
                <c:pt idx="491">
                  <c:v>1998.4166666666649</c:v>
                </c:pt>
                <c:pt idx="492">
                  <c:v>1998.4999999999982</c:v>
                </c:pt>
                <c:pt idx="493">
                  <c:v>1998.5833333333314</c:v>
                </c:pt>
                <c:pt idx="494">
                  <c:v>1998.6666666666649</c:v>
                </c:pt>
                <c:pt idx="495">
                  <c:v>1998.7499999999982</c:v>
                </c:pt>
                <c:pt idx="496">
                  <c:v>1998.8333333333314</c:v>
                </c:pt>
                <c:pt idx="497">
                  <c:v>1998.9166666666649</c:v>
                </c:pt>
                <c:pt idx="498">
                  <c:v>1998.9999999999982</c:v>
                </c:pt>
                <c:pt idx="499">
                  <c:v>1999.0833333333314</c:v>
                </c:pt>
                <c:pt idx="500">
                  <c:v>1999.1666666666649</c:v>
                </c:pt>
                <c:pt idx="501">
                  <c:v>1999.2499999999982</c:v>
                </c:pt>
                <c:pt idx="502">
                  <c:v>1999.3333333333314</c:v>
                </c:pt>
                <c:pt idx="503">
                  <c:v>1999.4166666666649</c:v>
                </c:pt>
                <c:pt idx="504">
                  <c:v>1999.4999999999982</c:v>
                </c:pt>
                <c:pt idx="505">
                  <c:v>1999.5833333333314</c:v>
                </c:pt>
                <c:pt idx="506">
                  <c:v>1999.6666666666647</c:v>
                </c:pt>
                <c:pt idx="507">
                  <c:v>1999.7499999999982</c:v>
                </c:pt>
                <c:pt idx="508">
                  <c:v>1999.8333333333314</c:v>
                </c:pt>
                <c:pt idx="509">
                  <c:v>1999.9166666666647</c:v>
                </c:pt>
                <c:pt idx="510">
                  <c:v>1999.9999999999982</c:v>
                </c:pt>
                <c:pt idx="511">
                  <c:v>2000.0833333333314</c:v>
                </c:pt>
                <c:pt idx="512">
                  <c:v>2000.1666666666649</c:v>
                </c:pt>
                <c:pt idx="513">
                  <c:v>2000.2499999999982</c:v>
                </c:pt>
                <c:pt idx="514">
                  <c:v>2000.3333333333314</c:v>
                </c:pt>
                <c:pt idx="515">
                  <c:v>2000.4166666666649</c:v>
                </c:pt>
                <c:pt idx="516">
                  <c:v>2000.4999999999982</c:v>
                </c:pt>
                <c:pt idx="517">
                  <c:v>2000.5833333333314</c:v>
                </c:pt>
                <c:pt idx="518">
                  <c:v>2000.6666666666647</c:v>
                </c:pt>
                <c:pt idx="519">
                  <c:v>2000.7499999999982</c:v>
                </c:pt>
                <c:pt idx="520">
                  <c:v>2000.8333333333314</c:v>
                </c:pt>
                <c:pt idx="521">
                  <c:v>2000.9166666666647</c:v>
                </c:pt>
                <c:pt idx="522">
                  <c:v>2000.9999999999982</c:v>
                </c:pt>
                <c:pt idx="523">
                  <c:v>2001.0833333333314</c:v>
                </c:pt>
                <c:pt idx="524">
                  <c:v>2001.1666666666649</c:v>
                </c:pt>
                <c:pt idx="525">
                  <c:v>2001.2499999999982</c:v>
                </c:pt>
                <c:pt idx="526">
                  <c:v>2001.3333333333314</c:v>
                </c:pt>
                <c:pt idx="527">
                  <c:v>2001.4166666666649</c:v>
                </c:pt>
                <c:pt idx="528">
                  <c:v>2001.4999999999982</c:v>
                </c:pt>
                <c:pt idx="529">
                  <c:v>2001.5833333333314</c:v>
                </c:pt>
                <c:pt idx="530">
                  <c:v>2001.6666666666647</c:v>
                </c:pt>
                <c:pt idx="531">
                  <c:v>2001.7499999999982</c:v>
                </c:pt>
                <c:pt idx="532">
                  <c:v>2001.8333333333314</c:v>
                </c:pt>
                <c:pt idx="533">
                  <c:v>2001.9166666666647</c:v>
                </c:pt>
                <c:pt idx="534">
                  <c:v>2001.9999999999982</c:v>
                </c:pt>
                <c:pt idx="535">
                  <c:v>2002.0833333333314</c:v>
                </c:pt>
                <c:pt idx="536">
                  <c:v>2002.1666666666649</c:v>
                </c:pt>
                <c:pt idx="537">
                  <c:v>2002.2499999999982</c:v>
                </c:pt>
                <c:pt idx="538">
                  <c:v>2002.3333333333314</c:v>
                </c:pt>
                <c:pt idx="539">
                  <c:v>2002.4166666666649</c:v>
                </c:pt>
                <c:pt idx="540">
                  <c:v>2002.4999999999982</c:v>
                </c:pt>
                <c:pt idx="541">
                  <c:v>2002.5833333333314</c:v>
                </c:pt>
                <c:pt idx="542">
                  <c:v>2002.6666666666647</c:v>
                </c:pt>
                <c:pt idx="543">
                  <c:v>2002.7499999999982</c:v>
                </c:pt>
                <c:pt idx="544">
                  <c:v>2002.8333333333314</c:v>
                </c:pt>
                <c:pt idx="545">
                  <c:v>2002.9166666666647</c:v>
                </c:pt>
                <c:pt idx="546">
                  <c:v>2002.9999999999982</c:v>
                </c:pt>
                <c:pt idx="547">
                  <c:v>2003.0833333333314</c:v>
                </c:pt>
                <c:pt idx="548">
                  <c:v>2003.1666666666649</c:v>
                </c:pt>
                <c:pt idx="549">
                  <c:v>2003.2499999999982</c:v>
                </c:pt>
                <c:pt idx="550">
                  <c:v>2003.3333333333314</c:v>
                </c:pt>
                <c:pt idx="551">
                  <c:v>2003.4166666666649</c:v>
                </c:pt>
                <c:pt idx="552">
                  <c:v>2003.4999999999982</c:v>
                </c:pt>
                <c:pt idx="553">
                  <c:v>2003.5833333333314</c:v>
                </c:pt>
                <c:pt idx="554">
                  <c:v>2003.6666666666647</c:v>
                </c:pt>
                <c:pt idx="555">
                  <c:v>2003.7499999999982</c:v>
                </c:pt>
                <c:pt idx="556">
                  <c:v>2003.8333333333314</c:v>
                </c:pt>
                <c:pt idx="557">
                  <c:v>2003.9166666666647</c:v>
                </c:pt>
                <c:pt idx="558">
                  <c:v>2004</c:v>
                </c:pt>
                <c:pt idx="559">
                  <c:v>2004.0833333333321</c:v>
                </c:pt>
                <c:pt idx="560">
                  <c:v>2004.1666666666649</c:v>
                </c:pt>
                <c:pt idx="561">
                  <c:v>2004.249999999998</c:v>
                </c:pt>
                <c:pt idx="562">
                  <c:v>2004.333333333331</c:v>
                </c:pt>
                <c:pt idx="563">
                  <c:v>2004.4166666666649</c:v>
                </c:pt>
                <c:pt idx="564">
                  <c:v>2004.499999999998</c:v>
                </c:pt>
                <c:pt idx="565">
                  <c:v>2004.583333333331</c:v>
                </c:pt>
                <c:pt idx="566">
                  <c:v>2004.6666666666649</c:v>
                </c:pt>
                <c:pt idx="567">
                  <c:v>2004.749999999998</c:v>
                </c:pt>
                <c:pt idx="568">
                  <c:v>2004.833333333331</c:v>
                </c:pt>
                <c:pt idx="569">
                  <c:v>2004.9166666666649</c:v>
                </c:pt>
                <c:pt idx="570">
                  <c:v>2005</c:v>
                </c:pt>
                <c:pt idx="571">
                  <c:v>2005.0833333333321</c:v>
                </c:pt>
                <c:pt idx="572">
                  <c:v>2005.1666666666649</c:v>
                </c:pt>
                <c:pt idx="573">
                  <c:v>2005.249999999998</c:v>
                </c:pt>
                <c:pt idx="574">
                  <c:v>2005.333333333331</c:v>
                </c:pt>
                <c:pt idx="575">
                  <c:v>2005.4166666666649</c:v>
                </c:pt>
                <c:pt idx="576">
                  <c:v>2005.499999999998</c:v>
                </c:pt>
                <c:pt idx="577">
                  <c:v>2005.583333333331</c:v>
                </c:pt>
                <c:pt idx="578">
                  <c:v>2005.6666666666649</c:v>
                </c:pt>
                <c:pt idx="579">
                  <c:v>2005.749999999998</c:v>
                </c:pt>
                <c:pt idx="580">
                  <c:v>2005.833333333331</c:v>
                </c:pt>
                <c:pt idx="581">
                  <c:v>2005.9166666666649</c:v>
                </c:pt>
                <c:pt idx="582">
                  <c:v>2006</c:v>
                </c:pt>
                <c:pt idx="583">
                  <c:v>2006.0833333333301</c:v>
                </c:pt>
                <c:pt idx="584">
                  <c:v>2006.1666666665999</c:v>
                </c:pt>
                <c:pt idx="585">
                  <c:v>2006.25</c:v>
                </c:pt>
                <c:pt idx="586">
                  <c:v>2006.3333333333301</c:v>
                </c:pt>
                <c:pt idx="587">
                  <c:v>2006.4166666666599</c:v>
                </c:pt>
                <c:pt idx="588">
                  <c:v>2006.5</c:v>
                </c:pt>
                <c:pt idx="589">
                  <c:v>2006.5833333333301</c:v>
                </c:pt>
                <c:pt idx="590">
                  <c:v>2006.6666666666599</c:v>
                </c:pt>
                <c:pt idx="591">
                  <c:v>2006.75</c:v>
                </c:pt>
                <c:pt idx="592">
                  <c:v>2006.8333333333301</c:v>
                </c:pt>
                <c:pt idx="593">
                  <c:v>2006.9166666666599</c:v>
                </c:pt>
                <c:pt idx="594">
                  <c:v>2007</c:v>
                </c:pt>
                <c:pt idx="595">
                  <c:v>2007.0833333333301</c:v>
                </c:pt>
                <c:pt idx="596">
                  <c:v>2007.1666666665999</c:v>
                </c:pt>
                <c:pt idx="597">
                  <c:v>2007.25</c:v>
                </c:pt>
                <c:pt idx="598">
                  <c:v>2007.3333333333301</c:v>
                </c:pt>
                <c:pt idx="599">
                  <c:v>2007.4166666666599</c:v>
                </c:pt>
                <c:pt idx="600">
                  <c:v>2007.5</c:v>
                </c:pt>
                <c:pt idx="601">
                  <c:v>2007.5833333333301</c:v>
                </c:pt>
                <c:pt idx="602">
                  <c:v>2007.6666666666599</c:v>
                </c:pt>
                <c:pt idx="603">
                  <c:v>2007.75</c:v>
                </c:pt>
                <c:pt idx="604">
                  <c:v>2007.8333333333301</c:v>
                </c:pt>
                <c:pt idx="605">
                  <c:v>2007.9166666666599</c:v>
                </c:pt>
                <c:pt idx="606">
                  <c:v>2008</c:v>
                </c:pt>
                <c:pt idx="607">
                  <c:v>2008.0833333333301</c:v>
                </c:pt>
                <c:pt idx="608">
                  <c:v>2008.1666666665999</c:v>
                </c:pt>
                <c:pt idx="609">
                  <c:v>2008.25</c:v>
                </c:pt>
                <c:pt idx="610">
                  <c:v>2008.3333333333301</c:v>
                </c:pt>
                <c:pt idx="611">
                  <c:v>2008.4166666666599</c:v>
                </c:pt>
                <c:pt idx="612">
                  <c:v>2008.5</c:v>
                </c:pt>
                <c:pt idx="613">
                  <c:v>2008.5833333333301</c:v>
                </c:pt>
                <c:pt idx="614">
                  <c:v>2008.6666666666599</c:v>
                </c:pt>
                <c:pt idx="615">
                  <c:v>2008.75</c:v>
                </c:pt>
                <c:pt idx="616">
                  <c:v>2008.8333333333301</c:v>
                </c:pt>
                <c:pt idx="617">
                  <c:v>2008.9166666666599</c:v>
                </c:pt>
                <c:pt idx="618">
                  <c:v>2009</c:v>
                </c:pt>
                <c:pt idx="619">
                  <c:v>2009.0833333333301</c:v>
                </c:pt>
                <c:pt idx="620">
                  <c:v>2009.1666666665999</c:v>
                </c:pt>
                <c:pt idx="621">
                  <c:v>2009.25</c:v>
                </c:pt>
                <c:pt idx="622">
                  <c:v>2009.3333333333301</c:v>
                </c:pt>
                <c:pt idx="623">
                  <c:v>2009.4166666666599</c:v>
                </c:pt>
                <c:pt idx="624">
                  <c:v>2009.5</c:v>
                </c:pt>
                <c:pt idx="625">
                  <c:v>2009.5833333333301</c:v>
                </c:pt>
                <c:pt idx="626">
                  <c:v>2009.6666666666599</c:v>
                </c:pt>
                <c:pt idx="627">
                  <c:v>2009.75</c:v>
                </c:pt>
                <c:pt idx="628">
                  <c:v>2009.8333333333301</c:v>
                </c:pt>
                <c:pt idx="629">
                  <c:v>2009.9166666666599</c:v>
                </c:pt>
                <c:pt idx="630">
                  <c:v>2010</c:v>
                </c:pt>
                <c:pt idx="631">
                  <c:v>2010.0833333333301</c:v>
                </c:pt>
                <c:pt idx="632">
                  <c:v>2010.1666666665999</c:v>
                </c:pt>
                <c:pt idx="633">
                  <c:v>2010.25</c:v>
                </c:pt>
                <c:pt idx="634">
                  <c:v>2010.3333333333301</c:v>
                </c:pt>
                <c:pt idx="635">
                  <c:v>2010.4166666666599</c:v>
                </c:pt>
                <c:pt idx="636">
                  <c:v>2010.5</c:v>
                </c:pt>
                <c:pt idx="637">
                  <c:v>2010.5833333333301</c:v>
                </c:pt>
                <c:pt idx="638">
                  <c:v>2010.6666666666599</c:v>
                </c:pt>
                <c:pt idx="639">
                  <c:v>2010.75</c:v>
                </c:pt>
                <c:pt idx="640">
                  <c:v>2010.8333333333301</c:v>
                </c:pt>
                <c:pt idx="641">
                  <c:v>2010.9166666666599</c:v>
                </c:pt>
                <c:pt idx="642">
                  <c:v>2011</c:v>
                </c:pt>
                <c:pt idx="643">
                  <c:v>2011.0833333333301</c:v>
                </c:pt>
                <c:pt idx="644">
                  <c:v>2011.1666666665999</c:v>
                </c:pt>
                <c:pt idx="645">
                  <c:v>2011.25</c:v>
                </c:pt>
                <c:pt idx="646">
                  <c:v>2011.3333333333301</c:v>
                </c:pt>
                <c:pt idx="647">
                  <c:v>2011.4166666666599</c:v>
                </c:pt>
                <c:pt idx="648">
                  <c:v>2011.5</c:v>
                </c:pt>
                <c:pt idx="649">
                  <c:v>2011.5833333333301</c:v>
                </c:pt>
                <c:pt idx="650">
                  <c:v>2011.6666666666599</c:v>
                </c:pt>
                <c:pt idx="651">
                  <c:v>2011.75</c:v>
                </c:pt>
                <c:pt idx="652">
                  <c:v>2011.8333333333301</c:v>
                </c:pt>
                <c:pt idx="653">
                  <c:v>2011.9166666666599</c:v>
                </c:pt>
                <c:pt idx="654">
                  <c:v>2012</c:v>
                </c:pt>
                <c:pt idx="655">
                  <c:v>2012.0833333333301</c:v>
                </c:pt>
                <c:pt idx="656">
                  <c:v>2012.1666666665999</c:v>
                </c:pt>
                <c:pt idx="657">
                  <c:v>2012.25</c:v>
                </c:pt>
                <c:pt idx="658">
                  <c:v>2012.3333333333301</c:v>
                </c:pt>
                <c:pt idx="659">
                  <c:v>2012.4166666666599</c:v>
                </c:pt>
                <c:pt idx="660">
                  <c:v>2012.5</c:v>
                </c:pt>
                <c:pt idx="661">
                  <c:v>2012.5833333333301</c:v>
                </c:pt>
                <c:pt idx="662">
                  <c:v>2012.6666666666599</c:v>
                </c:pt>
                <c:pt idx="663">
                  <c:v>2012.75</c:v>
                </c:pt>
                <c:pt idx="664">
                  <c:v>2012.8333333333301</c:v>
                </c:pt>
                <c:pt idx="665">
                  <c:v>2012.9166666666599</c:v>
                </c:pt>
                <c:pt idx="666">
                  <c:v>2013</c:v>
                </c:pt>
                <c:pt idx="667">
                  <c:v>2013.0833333333301</c:v>
                </c:pt>
                <c:pt idx="668">
                  <c:v>2013.1666666665999</c:v>
                </c:pt>
                <c:pt idx="669">
                  <c:v>2013.25</c:v>
                </c:pt>
                <c:pt idx="670">
                  <c:v>2013.3333333333301</c:v>
                </c:pt>
                <c:pt idx="671">
                  <c:v>2013.4166666666599</c:v>
                </c:pt>
                <c:pt idx="672">
                  <c:v>2013.5</c:v>
                </c:pt>
                <c:pt idx="673">
                  <c:v>2013.5833333333301</c:v>
                </c:pt>
                <c:pt idx="674">
                  <c:v>2013.6666666666599</c:v>
                </c:pt>
                <c:pt idx="675">
                  <c:v>2013.75</c:v>
                </c:pt>
                <c:pt idx="676">
                  <c:v>2013.8333333333301</c:v>
                </c:pt>
                <c:pt idx="677">
                  <c:v>2013.9166666666599</c:v>
                </c:pt>
                <c:pt idx="678">
                  <c:v>2014</c:v>
                </c:pt>
                <c:pt idx="679">
                  <c:v>2014.0833333333301</c:v>
                </c:pt>
                <c:pt idx="680">
                  <c:v>2014.1666666665999</c:v>
                </c:pt>
                <c:pt idx="681">
                  <c:v>2014.25</c:v>
                </c:pt>
                <c:pt idx="682">
                  <c:v>2014.3333333333301</c:v>
                </c:pt>
                <c:pt idx="683">
                  <c:v>2014.4166666666599</c:v>
                </c:pt>
                <c:pt idx="684">
                  <c:v>2014.5</c:v>
                </c:pt>
                <c:pt idx="685">
                  <c:v>2014.5833333333301</c:v>
                </c:pt>
                <c:pt idx="686">
                  <c:v>2014.6666666666599</c:v>
                </c:pt>
                <c:pt idx="687">
                  <c:v>2014.75</c:v>
                </c:pt>
                <c:pt idx="688">
                  <c:v>2014.8333333333301</c:v>
                </c:pt>
                <c:pt idx="689">
                  <c:v>2014.9166666666599</c:v>
                </c:pt>
                <c:pt idx="690">
                  <c:v>2015</c:v>
                </c:pt>
                <c:pt idx="691">
                  <c:v>2015.0833333333301</c:v>
                </c:pt>
                <c:pt idx="692">
                  <c:v>2015.1666666665999</c:v>
                </c:pt>
                <c:pt idx="693">
                  <c:v>2015.25</c:v>
                </c:pt>
                <c:pt idx="694">
                  <c:v>2015.3333333333301</c:v>
                </c:pt>
                <c:pt idx="695">
                  <c:v>2015.4166666666599</c:v>
                </c:pt>
                <c:pt idx="696">
                  <c:v>2015.5</c:v>
                </c:pt>
                <c:pt idx="697">
                  <c:v>2015.5833333333301</c:v>
                </c:pt>
                <c:pt idx="698">
                  <c:v>2015.6666666666599</c:v>
                </c:pt>
                <c:pt idx="699">
                  <c:v>2015.75</c:v>
                </c:pt>
                <c:pt idx="700">
                  <c:v>2015.8333333333301</c:v>
                </c:pt>
                <c:pt idx="701">
                  <c:v>2015.9166666666599</c:v>
                </c:pt>
                <c:pt idx="702">
                  <c:v>2016</c:v>
                </c:pt>
                <c:pt idx="703">
                  <c:v>2016.0833333333301</c:v>
                </c:pt>
                <c:pt idx="704">
                  <c:v>2016.1666666665999</c:v>
                </c:pt>
                <c:pt idx="705">
                  <c:v>2016.25</c:v>
                </c:pt>
                <c:pt idx="706">
                  <c:v>2016.3333333333301</c:v>
                </c:pt>
                <c:pt idx="707">
                  <c:v>2016.4166666666599</c:v>
                </c:pt>
                <c:pt idx="708">
                  <c:v>2016.5</c:v>
                </c:pt>
                <c:pt idx="709">
                  <c:v>2016.5833333333301</c:v>
                </c:pt>
                <c:pt idx="710">
                  <c:v>2016.6666666666599</c:v>
                </c:pt>
                <c:pt idx="711">
                  <c:v>2016.75</c:v>
                </c:pt>
                <c:pt idx="712">
                  <c:v>2016.8333333333301</c:v>
                </c:pt>
                <c:pt idx="713">
                  <c:v>2016.9166666666599</c:v>
                </c:pt>
                <c:pt idx="714">
                  <c:v>2017</c:v>
                </c:pt>
                <c:pt idx="715">
                  <c:v>2017.0833333333301</c:v>
                </c:pt>
                <c:pt idx="716">
                  <c:v>2017.1666666665999</c:v>
                </c:pt>
                <c:pt idx="717">
                  <c:v>2017.25</c:v>
                </c:pt>
                <c:pt idx="718">
                  <c:v>2017.3333333333301</c:v>
                </c:pt>
                <c:pt idx="719">
                  <c:v>2017.4166666666599</c:v>
                </c:pt>
                <c:pt idx="720">
                  <c:v>2017.5</c:v>
                </c:pt>
                <c:pt idx="721">
                  <c:v>2017.5833333333301</c:v>
                </c:pt>
                <c:pt idx="722">
                  <c:v>2017.6666666666599</c:v>
                </c:pt>
                <c:pt idx="723">
                  <c:v>2017.75</c:v>
                </c:pt>
                <c:pt idx="724">
                  <c:v>2017.8333333333301</c:v>
                </c:pt>
                <c:pt idx="725">
                  <c:v>2017.9166666666599</c:v>
                </c:pt>
                <c:pt idx="726">
                  <c:v>2018</c:v>
                </c:pt>
                <c:pt idx="727">
                  <c:v>2018.0833333333301</c:v>
                </c:pt>
                <c:pt idx="728">
                  <c:v>2018.1666666665999</c:v>
                </c:pt>
                <c:pt idx="729">
                  <c:v>2018.25</c:v>
                </c:pt>
                <c:pt idx="730">
                  <c:v>2018.3333333333301</c:v>
                </c:pt>
                <c:pt idx="731">
                  <c:v>2018.4166666666599</c:v>
                </c:pt>
                <c:pt idx="732">
                  <c:v>2018.5</c:v>
                </c:pt>
                <c:pt idx="733">
                  <c:v>2018.5833333333301</c:v>
                </c:pt>
                <c:pt idx="734">
                  <c:v>2018.6666666666599</c:v>
                </c:pt>
                <c:pt idx="735">
                  <c:v>2018.75</c:v>
                </c:pt>
                <c:pt idx="736">
                  <c:v>2018.8333333333301</c:v>
                </c:pt>
                <c:pt idx="737">
                  <c:v>2018.9166666666599</c:v>
                </c:pt>
                <c:pt idx="738">
                  <c:v>2019</c:v>
                </c:pt>
                <c:pt idx="739">
                  <c:v>2019.0833333333301</c:v>
                </c:pt>
                <c:pt idx="740">
                  <c:v>2019.1666666665999</c:v>
                </c:pt>
                <c:pt idx="741">
                  <c:v>2019.25</c:v>
                </c:pt>
                <c:pt idx="742">
                  <c:v>2019.3333333333301</c:v>
                </c:pt>
                <c:pt idx="743">
                  <c:v>2019.4166666666599</c:v>
                </c:pt>
                <c:pt idx="744">
                  <c:v>2019.5</c:v>
                </c:pt>
                <c:pt idx="745">
                  <c:v>2019.5833333333301</c:v>
                </c:pt>
                <c:pt idx="746">
                  <c:v>2019.6666666666599</c:v>
                </c:pt>
                <c:pt idx="747">
                  <c:v>2019.75</c:v>
                </c:pt>
                <c:pt idx="748">
                  <c:v>2019.8333333333301</c:v>
                </c:pt>
                <c:pt idx="749">
                  <c:v>2019.9166666666599</c:v>
                </c:pt>
                <c:pt idx="750">
                  <c:v>2020</c:v>
                </c:pt>
                <c:pt idx="751">
                  <c:v>2020.0833333333301</c:v>
                </c:pt>
                <c:pt idx="752">
                  <c:v>2020.1666666665999</c:v>
                </c:pt>
                <c:pt idx="753">
                  <c:v>2020.25</c:v>
                </c:pt>
                <c:pt idx="754">
                  <c:v>2020.3333333333301</c:v>
                </c:pt>
                <c:pt idx="755">
                  <c:v>2020.4166666666599</c:v>
                </c:pt>
                <c:pt idx="756">
                  <c:v>2020.5</c:v>
                </c:pt>
                <c:pt idx="757">
                  <c:v>2020.5833333333301</c:v>
                </c:pt>
                <c:pt idx="758">
                  <c:v>2020.6666666666599</c:v>
                </c:pt>
                <c:pt idx="759">
                  <c:v>2020.75</c:v>
                </c:pt>
                <c:pt idx="760">
                  <c:v>2020.8333333333301</c:v>
                </c:pt>
                <c:pt idx="761">
                  <c:v>2020.9166666666599</c:v>
                </c:pt>
                <c:pt idx="762">
                  <c:v>2021</c:v>
                </c:pt>
                <c:pt idx="763">
                  <c:v>2021.0833333333301</c:v>
                </c:pt>
                <c:pt idx="764">
                  <c:v>2021.1666666665999</c:v>
                </c:pt>
                <c:pt idx="765">
                  <c:v>2021.25</c:v>
                </c:pt>
                <c:pt idx="766">
                  <c:v>2021.3333333333301</c:v>
                </c:pt>
                <c:pt idx="767">
                  <c:v>2021.4166666666599</c:v>
                </c:pt>
                <c:pt idx="768">
                  <c:v>2021.5</c:v>
                </c:pt>
                <c:pt idx="769">
                  <c:v>2021.5833333333301</c:v>
                </c:pt>
                <c:pt idx="770">
                  <c:v>2021.6666666666599</c:v>
                </c:pt>
                <c:pt idx="771">
                  <c:v>2021.75</c:v>
                </c:pt>
                <c:pt idx="772">
                  <c:v>2021.8333333333301</c:v>
                </c:pt>
                <c:pt idx="773">
                  <c:v>2021.9166666666599</c:v>
                </c:pt>
                <c:pt idx="774">
                  <c:v>2022</c:v>
                </c:pt>
                <c:pt idx="775">
                  <c:v>2022.0833333333301</c:v>
                </c:pt>
                <c:pt idx="776">
                  <c:v>2022.1666666665999</c:v>
                </c:pt>
                <c:pt idx="777">
                  <c:v>2022.25</c:v>
                </c:pt>
                <c:pt idx="778">
                  <c:v>2022.3333333333301</c:v>
                </c:pt>
                <c:pt idx="779">
                  <c:v>2022.4166666666599</c:v>
                </c:pt>
                <c:pt idx="780">
                  <c:v>2022.5</c:v>
                </c:pt>
                <c:pt idx="781">
                  <c:v>2022.5833333333301</c:v>
                </c:pt>
                <c:pt idx="782">
                  <c:v>2022.6666666666599</c:v>
                </c:pt>
                <c:pt idx="783">
                  <c:v>2022.75</c:v>
                </c:pt>
                <c:pt idx="784">
                  <c:v>2022.8333333333301</c:v>
                </c:pt>
                <c:pt idx="785">
                  <c:v>2022.9166666666599</c:v>
                </c:pt>
              </c:numCache>
            </c:numRef>
          </c:xVal>
          <c:yVal>
            <c:numRef>
              <c:f>'Nmax odi  monthly '!$E$5:$E$790</c:f>
              <c:numCache>
                <c:formatCode>General</c:formatCode>
                <c:ptCount val="786"/>
                <c:pt idx="0">
                  <c:v>2.0139999999999998</c:v>
                </c:pt>
                <c:pt idx="1">
                  <c:v>2.1389999999999998</c:v>
                </c:pt>
                <c:pt idx="2">
                  <c:v>1.98</c:v>
                </c:pt>
                <c:pt idx="3">
                  <c:v>1.956</c:v>
                </c:pt>
                <c:pt idx="4">
                  <c:v>2.1379999999999999</c:v>
                </c:pt>
                <c:pt idx="5">
                  <c:v>2.0369999999999999</c:v>
                </c:pt>
                <c:pt idx="7">
                  <c:v>2.2610000000000001</c:v>
                </c:pt>
                <c:pt idx="8">
                  <c:v>2.2370000000000001</c:v>
                </c:pt>
                <c:pt idx="9">
                  <c:v>2.125</c:v>
                </c:pt>
                <c:pt idx="10">
                  <c:v>2.1659999999999999</c:v>
                </c:pt>
                <c:pt idx="11">
                  <c:v>2.226</c:v>
                </c:pt>
                <c:pt idx="12">
                  <c:v>2.12</c:v>
                </c:pt>
                <c:pt idx="13">
                  <c:v>2.1829999999999998</c:v>
                </c:pt>
                <c:pt idx="14">
                  <c:v>2.2120000000000002</c:v>
                </c:pt>
                <c:pt idx="15">
                  <c:v>2.242</c:v>
                </c:pt>
                <c:pt idx="16">
                  <c:v>2.3239999999999998</c:v>
                </c:pt>
                <c:pt idx="17">
                  <c:v>2.298</c:v>
                </c:pt>
                <c:pt idx="18">
                  <c:v>2.2679999999999998</c:v>
                </c:pt>
                <c:pt idx="19">
                  <c:v>2.258</c:v>
                </c:pt>
                <c:pt idx="20">
                  <c:v>2.3170000000000002</c:v>
                </c:pt>
                <c:pt idx="21">
                  <c:v>2.3370000000000002</c:v>
                </c:pt>
                <c:pt idx="22">
                  <c:v>2.1840000000000002</c:v>
                </c:pt>
                <c:pt idx="23">
                  <c:v>2.306</c:v>
                </c:pt>
                <c:pt idx="24">
                  <c:v>2.1139999999999999</c:v>
                </c:pt>
                <c:pt idx="25">
                  <c:v>2.1779999999999999</c:v>
                </c:pt>
                <c:pt idx="26">
                  <c:v>2.2480000000000002</c:v>
                </c:pt>
                <c:pt idx="27">
                  <c:v>2.3879999999999999</c:v>
                </c:pt>
                <c:pt idx="28">
                  <c:v>2.3690000000000002</c:v>
                </c:pt>
                <c:pt idx="29">
                  <c:v>2.3650000000000002</c:v>
                </c:pt>
                <c:pt idx="30">
                  <c:v>2.2690000000000001</c:v>
                </c:pt>
                <c:pt idx="31">
                  <c:v>2.3380000000000001</c:v>
                </c:pt>
                <c:pt idx="32">
                  <c:v>2.3620000000000001</c:v>
                </c:pt>
                <c:pt idx="33">
                  <c:v>2.2959999999999998</c:v>
                </c:pt>
                <c:pt idx="34">
                  <c:v>2.286</c:v>
                </c:pt>
                <c:pt idx="35">
                  <c:v>2.29</c:v>
                </c:pt>
                <c:pt idx="36">
                  <c:v>2.2850000000000001</c:v>
                </c:pt>
                <c:pt idx="37">
                  <c:v>2.431</c:v>
                </c:pt>
                <c:pt idx="38">
                  <c:v>2.347</c:v>
                </c:pt>
                <c:pt idx="39">
                  <c:v>2.4129999999999998</c:v>
                </c:pt>
                <c:pt idx="40">
                  <c:v>2.35</c:v>
                </c:pt>
                <c:pt idx="41">
                  <c:v>2.3660000000000001</c:v>
                </c:pt>
                <c:pt idx="42">
                  <c:v>2.4790000000000001</c:v>
                </c:pt>
                <c:pt idx="43">
                  <c:v>2.5499999999999998</c:v>
                </c:pt>
                <c:pt idx="44">
                  <c:v>2.5720000000000001</c:v>
                </c:pt>
                <c:pt idx="45">
                  <c:v>2.54</c:v>
                </c:pt>
                <c:pt idx="46">
                  <c:v>2.6059999999999999</c:v>
                </c:pt>
                <c:pt idx="47">
                  <c:v>2.6269999999999998</c:v>
                </c:pt>
                <c:pt idx="48">
                  <c:v>2.456</c:v>
                </c:pt>
                <c:pt idx="49">
                  <c:v>2.5339999999999998</c:v>
                </c:pt>
                <c:pt idx="50">
                  <c:v>2.5739999999999998</c:v>
                </c:pt>
                <c:pt idx="51">
                  <c:v>2.657</c:v>
                </c:pt>
                <c:pt idx="52">
                  <c:v>2.7290000000000001</c:v>
                </c:pt>
                <c:pt idx="53">
                  <c:v>2.8679999999999999</c:v>
                </c:pt>
                <c:pt idx="54" formatCode="0.000">
                  <c:v>2.8927300000000002</c:v>
                </c:pt>
                <c:pt idx="55" formatCode="0.000">
                  <c:v>2.8090900000000003</c:v>
                </c:pt>
                <c:pt idx="56" formatCode="0.000">
                  <c:v>2.8394300000000001</c:v>
                </c:pt>
                <c:pt idx="57" formatCode="0.000">
                  <c:v>2.7533300000000001</c:v>
                </c:pt>
                <c:pt idx="58" formatCode="0.000">
                  <c:v>2.8131900000000005</c:v>
                </c:pt>
                <c:pt idx="59" formatCode="0.000">
                  <c:v>2.8213900000000001</c:v>
                </c:pt>
                <c:pt idx="60" formatCode="0.000">
                  <c:v>2.8238500000000002</c:v>
                </c:pt>
                <c:pt idx="61" formatCode="0.000">
                  <c:v>2.8238500000000002</c:v>
                </c:pt>
                <c:pt idx="62" formatCode="0.000">
                  <c:v>2.7672699999999999</c:v>
                </c:pt>
                <c:pt idx="63" formatCode="0.000">
                  <c:v>2.7623500000000005</c:v>
                </c:pt>
                <c:pt idx="64" formatCode="0.000">
                  <c:v>2.82057</c:v>
                </c:pt>
                <c:pt idx="65" formatCode="0.000">
                  <c:v>2.88863</c:v>
                </c:pt>
                <c:pt idx="66" formatCode="0.000">
                  <c:v>3.00753</c:v>
                </c:pt>
                <c:pt idx="67" formatCode="0.000">
                  <c:v>3.0952700000000002</c:v>
                </c:pt>
                <c:pt idx="68" formatCode="0.000">
                  <c:v>3.0419700000000001</c:v>
                </c:pt>
                <c:pt idx="69" formatCode="0.000">
                  <c:v>3.0386899999999999</c:v>
                </c:pt>
                <c:pt idx="70" formatCode="0.000">
                  <c:v>2.9689899999999998</c:v>
                </c:pt>
                <c:pt idx="71" formatCode="0.000">
                  <c:v>2.99031</c:v>
                </c:pt>
                <c:pt idx="72" formatCode="0.000">
                  <c:v>2.9632500000000004</c:v>
                </c:pt>
                <c:pt idx="73" formatCode="0.000">
                  <c:v>2.9320900000000005</c:v>
                </c:pt>
                <c:pt idx="74" formatCode="0.000">
                  <c:v>2.8591100000000003</c:v>
                </c:pt>
                <c:pt idx="75" formatCode="0.000">
                  <c:v>2.9329100000000006</c:v>
                </c:pt>
                <c:pt idx="76" formatCode="0.000">
                  <c:v>3.0017900000000006</c:v>
                </c:pt>
                <c:pt idx="77" formatCode="0.000">
                  <c:v>3.0550899999999999</c:v>
                </c:pt>
                <c:pt idx="78">
                  <c:v>3.1459999999999999</c:v>
                </c:pt>
                <c:pt idx="79">
                  <c:v>3.1230000000000002</c:v>
                </c:pt>
                <c:pt idx="80">
                  <c:v>3.1240000000000001</c:v>
                </c:pt>
                <c:pt idx="81">
                  <c:v>3.1379999999999999</c:v>
                </c:pt>
                <c:pt idx="82">
                  <c:v>3.1720000000000002</c:v>
                </c:pt>
                <c:pt idx="83">
                  <c:v>3.218</c:v>
                </c:pt>
                <c:pt idx="84">
                  <c:v>3.24</c:v>
                </c:pt>
                <c:pt idx="85">
                  <c:v>3.22</c:v>
                </c:pt>
                <c:pt idx="86">
                  <c:v>3.24</c:v>
                </c:pt>
                <c:pt idx="87">
                  <c:v>3.26</c:v>
                </c:pt>
                <c:pt idx="88">
                  <c:v>3.24</c:v>
                </c:pt>
                <c:pt idx="89">
                  <c:v>3.33</c:v>
                </c:pt>
                <c:pt idx="90">
                  <c:v>3.367</c:v>
                </c:pt>
                <c:pt idx="91">
                  <c:v>3.3620000000000001</c:v>
                </c:pt>
                <c:pt idx="92">
                  <c:v>3.3769999999999998</c:v>
                </c:pt>
                <c:pt idx="93">
                  <c:v>3.4449999999999998</c:v>
                </c:pt>
                <c:pt idx="94">
                  <c:v>3.4740000000000002</c:v>
                </c:pt>
                <c:pt idx="95">
                  <c:v>3.4089999999999998</c:v>
                </c:pt>
                <c:pt idx="96">
                  <c:v>3.3559999999999999</c:v>
                </c:pt>
                <c:pt idx="97">
                  <c:v>3.3359999999999999</c:v>
                </c:pt>
                <c:pt idx="98">
                  <c:v>3.343</c:v>
                </c:pt>
                <c:pt idx="99">
                  <c:v>3.3759999999999999</c:v>
                </c:pt>
                <c:pt idx="100">
                  <c:v>3.4380000000000002</c:v>
                </c:pt>
                <c:pt idx="101">
                  <c:v>3.4289999999999998</c:v>
                </c:pt>
                <c:pt idx="102">
                  <c:v>3.3610000000000002</c:v>
                </c:pt>
                <c:pt idx="103">
                  <c:v>3.3530000000000002</c:v>
                </c:pt>
                <c:pt idx="104">
                  <c:v>3.2989999999999999</c:v>
                </c:pt>
                <c:pt idx="105">
                  <c:v>3.2360000000000002</c:v>
                </c:pt>
                <c:pt idx="106">
                  <c:v>3.2719999999999998</c:v>
                </c:pt>
                <c:pt idx="107">
                  <c:v>3.1989999999999998</c:v>
                </c:pt>
                <c:pt idx="108">
                  <c:v>3.1480000000000001</c:v>
                </c:pt>
                <c:pt idx="109">
                  <c:v>3.1509999999999998</c:v>
                </c:pt>
                <c:pt idx="110">
                  <c:v>2.9009999999999998</c:v>
                </c:pt>
                <c:pt idx="111">
                  <c:v>3.0009999999999999</c:v>
                </c:pt>
                <c:pt idx="112">
                  <c:v>3.0310000000000001</c:v>
                </c:pt>
                <c:pt idx="113">
                  <c:v>2.9860000000000002</c:v>
                </c:pt>
                <c:pt idx="114">
                  <c:v>2.9220000000000002</c:v>
                </c:pt>
                <c:pt idx="115">
                  <c:v>2.8359999999999999</c:v>
                </c:pt>
                <c:pt idx="116">
                  <c:v>2.927</c:v>
                </c:pt>
                <c:pt idx="117">
                  <c:v>2.9220000000000002</c:v>
                </c:pt>
                <c:pt idx="118">
                  <c:v>2.819</c:v>
                </c:pt>
                <c:pt idx="119">
                  <c:v>2.802</c:v>
                </c:pt>
                <c:pt idx="120">
                  <c:v>2.8490000000000002</c:v>
                </c:pt>
                <c:pt idx="121">
                  <c:v>2.8079999999999998</c:v>
                </c:pt>
                <c:pt idx="122">
                  <c:v>2.8069999999999999</c:v>
                </c:pt>
                <c:pt idx="123">
                  <c:v>2.8769999999999998</c:v>
                </c:pt>
                <c:pt idx="124">
                  <c:v>2.7890000000000001</c:v>
                </c:pt>
                <c:pt idx="125">
                  <c:v>2.782</c:v>
                </c:pt>
                <c:pt idx="126">
                  <c:v>2.8090000000000002</c:v>
                </c:pt>
                <c:pt idx="127">
                  <c:v>2.8079999999999998</c:v>
                </c:pt>
                <c:pt idx="128">
                  <c:v>2.7690000000000001</c:v>
                </c:pt>
                <c:pt idx="129">
                  <c:v>2.778</c:v>
                </c:pt>
                <c:pt idx="130">
                  <c:v>2.7050000000000001</c:v>
                </c:pt>
                <c:pt idx="131">
                  <c:v>2.6280000000000001</c:v>
                </c:pt>
                <c:pt idx="132">
                  <c:v>2.6240000000000001</c:v>
                </c:pt>
                <c:pt idx="133">
                  <c:v>2.65</c:v>
                </c:pt>
                <c:pt idx="134">
                  <c:v>2.59</c:v>
                </c:pt>
                <c:pt idx="135">
                  <c:v>2.48</c:v>
                </c:pt>
                <c:pt idx="136">
                  <c:v>2.37</c:v>
                </c:pt>
                <c:pt idx="137">
                  <c:v>2.4500000000000002</c:v>
                </c:pt>
                <c:pt idx="138">
                  <c:v>2.5659999999999998</c:v>
                </c:pt>
                <c:pt idx="139">
                  <c:v>2.52</c:v>
                </c:pt>
                <c:pt idx="140">
                  <c:v>2.4929999999999999</c:v>
                </c:pt>
                <c:pt idx="141">
                  <c:v>2.4860000000000002</c:v>
                </c:pt>
                <c:pt idx="142">
                  <c:v>2.399</c:v>
                </c:pt>
                <c:pt idx="143">
                  <c:v>2.3340000000000001</c:v>
                </c:pt>
                <c:pt idx="144">
                  <c:v>2.3239999999999998</c:v>
                </c:pt>
                <c:pt idx="145">
                  <c:v>2.3570000000000002</c:v>
                </c:pt>
                <c:pt idx="146">
                  <c:v>2.419</c:v>
                </c:pt>
                <c:pt idx="147">
                  <c:v>2.4060000000000001</c:v>
                </c:pt>
                <c:pt idx="148">
                  <c:v>2.427</c:v>
                </c:pt>
                <c:pt idx="149">
                  <c:v>2.395</c:v>
                </c:pt>
                <c:pt idx="150">
                  <c:v>2.3969999999999998</c:v>
                </c:pt>
                <c:pt idx="151">
                  <c:v>2.427</c:v>
                </c:pt>
                <c:pt idx="152">
                  <c:v>2.411</c:v>
                </c:pt>
                <c:pt idx="153">
                  <c:v>2.3570000000000002</c:v>
                </c:pt>
                <c:pt idx="154">
                  <c:v>2.3460000000000001</c:v>
                </c:pt>
                <c:pt idx="155">
                  <c:v>2.2770000000000001</c:v>
                </c:pt>
                <c:pt idx="156">
                  <c:v>2.23</c:v>
                </c:pt>
                <c:pt idx="157">
                  <c:v>2.282</c:v>
                </c:pt>
                <c:pt idx="158">
                  <c:v>2.355</c:v>
                </c:pt>
                <c:pt idx="159">
                  <c:v>2.4009999999999998</c:v>
                </c:pt>
                <c:pt idx="160">
                  <c:v>2.3460000000000001</c:v>
                </c:pt>
                <c:pt idx="161">
                  <c:v>2.4180000000000001</c:v>
                </c:pt>
                <c:pt idx="162">
                  <c:v>2.4390000000000001</c:v>
                </c:pt>
                <c:pt idx="163">
                  <c:v>2.5510000000000002</c:v>
                </c:pt>
                <c:pt idx="164">
                  <c:v>2.5529999999999999</c:v>
                </c:pt>
                <c:pt idx="165">
                  <c:v>2.6070000000000002</c:v>
                </c:pt>
                <c:pt idx="166">
                  <c:v>2.633</c:v>
                </c:pt>
                <c:pt idx="167">
                  <c:v>2.7189999999999999</c:v>
                </c:pt>
                <c:pt idx="168">
                  <c:v>2.758</c:v>
                </c:pt>
                <c:pt idx="169">
                  <c:v>2.82</c:v>
                </c:pt>
                <c:pt idx="170">
                  <c:v>2.79</c:v>
                </c:pt>
                <c:pt idx="171">
                  <c:v>2.8540000000000001</c:v>
                </c:pt>
                <c:pt idx="172">
                  <c:v>2.899</c:v>
                </c:pt>
                <c:pt idx="173">
                  <c:v>2.903</c:v>
                </c:pt>
                <c:pt idx="174">
                  <c:v>2.9510000000000001</c:v>
                </c:pt>
                <c:pt idx="175">
                  <c:v>3.0289999999999999</c:v>
                </c:pt>
                <c:pt idx="176">
                  <c:v>3.125</c:v>
                </c:pt>
                <c:pt idx="177">
                  <c:v>3.2149999999999999</c:v>
                </c:pt>
                <c:pt idx="178">
                  <c:v>3.2069999999999999</c:v>
                </c:pt>
                <c:pt idx="179">
                  <c:v>3.048</c:v>
                </c:pt>
                <c:pt idx="180">
                  <c:v>3.1219999999999999</c:v>
                </c:pt>
                <c:pt idx="181">
                  <c:v>2.8260000000000001</c:v>
                </c:pt>
                <c:pt idx="182">
                  <c:v>3.0539999999999998</c:v>
                </c:pt>
                <c:pt idx="183">
                  <c:v>3.1040000000000001</c:v>
                </c:pt>
                <c:pt idx="184">
                  <c:v>3.1389999999999998</c:v>
                </c:pt>
                <c:pt idx="185">
                  <c:v>3.1789999999999998</c:v>
                </c:pt>
                <c:pt idx="186">
                  <c:v>3.1960000000000002</c:v>
                </c:pt>
                <c:pt idx="187">
                  <c:v>3.1709999999999998</c:v>
                </c:pt>
                <c:pt idx="188">
                  <c:v>3.13</c:v>
                </c:pt>
                <c:pt idx="189">
                  <c:v>2.95</c:v>
                </c:pt>
                <c:pt idx="190">
                  <c:v>2.8479999999999999</c:v>
                </c:pt>
                <c:pt idx="191">
                  <c:v>3.0070000000000001</c:v>
                </c:pt>
                <c:pt idx="192">
                  <c:v>3.0830000000000002</c:v>
                </c:pt>
                <c:pt idx="193">
                  <c:v>3.1040000000000001</c:v>
                </c:pt>
                <c:pt idx="194">
                  <c:v>3.1739999999999999</c:v>
                </c:pt>
                <c:pt idx="195">
                  <c:v>3.1989999999999998</c:v>
                </c:pt>
                <c:pt idx="196">
                  <c:v>3.2519999999999998</c:v>
                </c:pt>
                <c:pt idx="197">
                  <c:v>3.2469999999999999</c:v>
                </c:pt>
                <c:pt idx="198">
                  <c:v>3.286</c:v>
                </c:pt>
                <c:pt idx="199">
                  <c:v>3.2719999999999998</c:v>
                </c:pt>
                <c:pt idx="200">
                  <c:v>3.214</c:v>
                </c:pt>
                <c:pt idx="201">
                  <c:v>3.1850000000000001</c:v>
                </c:pt>
                <c:pt idx="202">
                  <c:v>3.0760000000000001</c:v>
                </c:pt>
                <c:pt idx="203">
                  <c:v>3.028</c:v>
                </c:pt>
                <c:pt idx="204">
                  <c:v>2.899</c:v>
                </c:pt>
                <c:pt idx="205">
                  <c:v>2.9790000000000001</c:v>
                </c:pt>
                <c:pt idx="206">
                  <c:v>2.9780000000000002</c:v>
                </c:pt>
                <c:pt idx="207">
                  <c:v>2.9049999999999998</c:v>
                </c:pt>
                <c:pt idx="208">
                  <c:v>2.8919999999999999</c:v>
                </c:pt>
                <c:pt idx="209">
                  <c:v>3.0190000000000001</c:v>
                </c:pt>
                <c:pt idx="210">
                  <c:v>3.0430000000000001</c:v>
                </c:pt>
                <c:pt idx="211">
                  <c:v>3.1120000000000001</c:v>
                </c:pt>
                <c:pt idx="212">
                  <c:v>3.1619999999999999</c:v>
                </c:pt>
                <c:pt idx="213">
                  <c:v>3.2309999999999999</c:v>
                </c:pt>
                <c:pt idx="214">
                  <c:v>3.2650000000000001</c:v>
                </c:pt>
                <c:pt idx="215">
                  <c:v>3.31</c:v>
                </c:pt>
                <c:pt idx="216">
                  <c:v>3.3130000000000002</c:v>
                </c:pt>
                <c:pt idx="217">
                  <c:v>3.2970000000000002</c:v>
                </c:pt>
                <c:pt idx="218">
                  <c:v>3.3159999999999998</c:v>
                </c:pt>
                <c:pt idx="219">
                  <c:v>3.2690000000000001</c:v>
                </c:pt>
                <c:pt idx="220">
                  <c:v>3.2120000000000002</c:v>
                </c:pt>
                <c:pt idx="221">
                  <c:v>3.2269999999999999</c:v>
                </c:pt>
                <c:pt idx="222">
                  <c:v>3.2320000000000002</c:v>
                </c:pt>
                <c:pt idx="223">
                  <c:v>3.222</c:v>
                </c:pt>
                <c:pt idx="224">
                  <c:v>3.2639999999999998</c:v>
                </c:pt>
                <c:pt idx="225">
                  <c:v>3.1379999999999999</c:v>
                </c:pt>
                <c:pt idx="226">
                  <c:v>3.2269999999999999</c:v>
                </c:pt>
                <c:pt idx="227">
                  <c:v>3.2709999999999999</c:v>
                </c:pt>
                <c:pt idx="228">
                  <c:v>3.319</c:v>
                </c:pt>
                <c:pt idx="229">
                  <c:v>3.3730000000000002</c:v>
                </c:pt>
                <c:pt idx="230">
                  <c:v>3.3820000000000001</c:v>
                </c:pt>
                <c:pt idx="231">
                  <c:v>3.3759999999999999</c:v>
                </c:pt>
                <c:pt idx="232">
                  <c:v>3.3730000000000002</c:v>
                </c:pt>
                <c:pt idx="233">
                  <c:v>3.351</c:v>
                </c:pt>
                <c:pt idx="234">
                  <c:v>3.3490000000000002</c:v>
                </c:pt>
                <c:pt idx="235">
                  <c:v>3.3330000000000002</c:v>
                </c:pt>
                <c:pt idx="236">
                  <c:v>3.3330000000000002</c:v>
                </c:pt>
                <c:pt idx="237">
                  <c:v>3.3439999999999999</c:v>
                </c:pt>
                <c:pt idx="238">
                  <c:v>3.383</c:v>
                </c:pt>
                <c:pt idx="239">
                  <c:v>3.3250000000000002</c:v>
                </c:pt>
                <c:pt idx="240">
                  <c:v>3.242</c:v>
                </c:pt>
                <c:pt idx="241">
                  <c:v>3.2519999999999998</c:v>
                </c:pt>
                <c:pt idx="242">
                  <c:v>3.22</c:v>
                </c:pt>
                <c:pt idx="243">
                  <c:v>3.2349999999999999</c:v>
                </c:pt>
                <c:pt idx="244">
                  <c:v>3.3109999999999999</c:v>
                </c:pt>
                <c:pt idx="245">
                  <c:v>3.2810000000000001</c:v>
                </c:pt>
                <c:pt idx="246">
                  <c:v>3.2240000000000002</c:v>
                </c:pt>
                <c:pt idx="247">
                  <c:v>3.12</c:v>
                </c:pt>
                <c:pt idx="248">
                  <c:v>3.085</c:v>
                </c:pt>
                <c:pt idx="249">
                  <c:v>3.0059999999999998</c:v>
                </c:pt>
                <c:pt idx="250">
                  <c:v>2.8530000000000002</c:v>
                </c:pt>
                <c:pt idx="251">
                  <c:v>2.9830000000000001</c:v>
                </c:pt>
                <c:pt idx="252">
                  <c:v>2.97</c:v>
                </c:pt>
                <c:pt idx="253">
                  <c:v>3.085</c:v>
                </c:pt>
                <c:pt idx="254">
                  <c:v>3.1269999999999998</c:v>
                </c:pt>
                <c:pt idx="255">
                  <c:v>3.0070000000000001</c:v>
                </c:pt>
                <c:pt idx="256">
                  <c:v>3.0369999999999999</c:v>
                </c:pt>
                <c:pt idx="257">
                  <c:v>3.0750000000000002</c:v>
                </c:pt>
                <c:pt idx="258">
                  <c:v>2.9780000000000002</c:v>
                </c:pt>
                <c:pt idx="259">
                  <c:v>2.9470000000000001</c:v>
                </c:pt>
                <c:pt idx="260">
                  <c:v>2.8719999999999999</c:v>
                </c:pt>
                <c:pt idx="261">
                  <c:v>2.72</c:v>
                </c:pt>
                <c:pt idx="262">
                  <c:v>2.754</c:v>
                </c:pt>
                <c:pt idx="263">
                  <c:v>2.6120000000000001</c:v>
                </c:pt>
                <c:pt idx="264">
                  <c:v>2.5790000000000002</c:v>
                </c:pt>
                <c:pt idx="265">
                  <c:v>2.4740000000000002</c:v>
                </c:pt>
                <c:pt idx="266">
                  <c:v>2.452</c:v>
                </c:pt>
                <c:pt idx="267">
                  <c:v>2.4990000000000001</c:v>
                </c:pt>
                <c:pt idx="268">
                  <c:v>2.5139999999999998</c:v>
                </c:pt>
                <c:pt idx="269">
                  <c:v>2.6040000000000001</c:v>
                </c:pt>
                <c:pt idx="270">
                  <c:v>2.5659999999999998</c:v>
                </c:pt>
                <c:pt idx="271">
                  <c:v>2.5219999999999998</c:v>
                </c:pt>
                <c:pt idx="272">
                  <c:v>2.5880000000000001</c:v>
                </c:pt>
                <c:pt idx="273">
                  <c:v>2.5259999999999998</c:v>
                </c:pt>
                <c:pt idx="274">
                  <c:v>2.5190000000000001</c:v>
                </c:pt>
                <c:pt idx="275">
                  <c:v>2.3730000000000002</c:v>
                </c:pt>
                <c:pt idx="276">
                  <c:v>2.3239999999999998</c:v>
                </c:pt>
                <c:pt idx="277">
                  <c:v>2.335</c:v>
                </c:pt>
                <c:pt idx="278">
                  <c:v>2.347</c:v>
                </c:pt>
                <c:pt idx="279">
                  <c:v>2.2480000000000002</c:v>
                </c:pt>
                <c:pt idx="280">
                  <c:v>2.165</c:v>
                </c:pt>
                <c:pt idx="281">
                  <c:v>2.1880000000000002</c:v>
                </c:pt>
                <c:pt idx="282">
                  <c:v>2.2999999999999998</c:v>
                </c:pt>
                <c:pt idx="283">
                  <c:v>2.2360000000000002</c:v>
                </c:pt>
                <c:pt idx="284">
                  <c:v>2.2290000000000001</c:v>
                </c:pt>
                <c:pt idx="285">
                  <c:v>2.1989999999999998</c:v>
                </c:pt>
                <c:pt idx="286">
                  <c:v>2.1619999999999999</c:v>
                </c:pt>
                <c:pt idx="287">
                  <c:v>2.282</c:v>
                </c:pt>
                <c:pt idx="288">
                  <c:v>2.302</c:v>
                </c:pt>
                <c:pt idx="289">
                  <c:v>2.2949999999999999</c:v>
                </c:pt>
                <c:pt idx="290">
                  <c:v>2.3759999999999999</c:v>
                </c:pt>
                <c:pt idx="291">
                  <c:v>2.2570000000000001</c:v>
                </c:pt>
                <c:pt idx="292">
                  <c:v>2.2759999999999998</c:v>
                </c:pt>
                <c:pt idx="293">
                  <c:v>2.3519999999999999</c:v>
                </c:pt>
                <c:pt idx="294">
                  <c:v>2.4260000000000002</c:v>
                </c:pt>
                <c:pt idx="295">
                  <c:v>2.2839999999999998</c:v>
                </c:pt>
                <c:pt idx="296">
                  <c:v>2.419</c:v>
                </c:pt>
                <c:pt idx="297">
                  <c:v>2.492</c:v>
                </c:pt>
                <c:pt idx="298">
                  <c:v>2.5470000000000002</c:v>
                </c:pt>
                <c:pt idx="299">
                  <c:v>2.3639999999999999</c:v>
                </c:pt>
                <c:pt idx="300">
                  <c:v>2.1160000000000001</c:v>
                </c:pt>
                <c:pt idx="301">
                  <c:v>2.1840000000000002</c:v>
                </c:pt>
                <c:pt idx="302">
                  <c:v>2.093</c:v>
                </c:pt>
                <c:pt idx="303">
                  <c:v>2.1019999999999999</c:v>
                </c:pt>
                <c:pt idx="304">
                  <c:v>2.1240000000000001</c:v>
                </c:pt>
                <c:pt idx="305">
                  <c:v>2.0750000000000002</c:v>
                </c:pt>
                <c:pt idx="306">
                  <c:v>2.161</c:v>
                </c:pt>
                <c:pt idx="307">
                  <c:v>2.258</c:v>
                </c:pt>
                <c:pt idx="308">
                  <c:v>2.331</c:v>
                </c:pt>
                <c:pt idx="309">
                  <c:v>2.3730000000000002</c:v>
                </c:pt>
                <c:pt idx="310">
                  <c:v>2.2599999999999998</c:v>
                </c:pt>
                <c:pt idx="311">
                  <c:v>2.3370000000000002</c:v>
                </c:pt>
                <c:pt idx="312">
                  <c:v>2.41</c:v>
                </c:pt>
                <c:pt idx="313">
                  <c:v>2.4529999999999998</c:v>
                </c:pt>
                <c:pt idx="314">
                  <c:v>2.5089999999999999</c:v>
                </c:pt>
                <c:pt idx="315">
                  <c:v>2.5329999999999999</c:v>
                </c:pt>
                <c:pt idx="316">
                  <c:v>2.5510000000000002</c:v>
                </c:pt>
                <c:pt idx="317">
                  <c:v>2.5449999999999999</c:v>
                </c:pt>
                <c:pt idx="318">
                  <c:v>2.6059999999999999</c:v>
                </c:pt>
                <c:pt idx="319">
                  <c:v>2.577</c:v>
                </c:pt>
                <c:pt idx="320">
                  <c:v>2.4580000000000002</c:v>
                </c:pt>
                <c:pt idx="321">
                  <c:v>2.452</c:v>
                </c:pt>
                <c:pt idx="322">
                  <c:v>2.363</c:v>
                </c:pt>
                <c:pt idx="323">
                  <c:v>2.4500000000000002</c:v>
                </c:pt>
                <c:pt idx="324">
                  <c:v>2.4790000000000001</c:v>
                </c:pt>
                <c:pt idx="325">
                  <c:v>2.5659999999999998</c:v>
                </c:pt>
                <c:pt idx="326">
                  <c:v>2.6150000000000002</c:v>
                </c:pt>
                <c:pt idx="327">
                  <c:v>2.6139999999999999</c:v>
                </c:pt>
                <c:pt idx="328">
                  <c:v>2.5960000000000001</c:v>
                </c:pt>
                <c:pt idx="329">
                  <c:v>2.605</c:v>
                </c:pt>
                <c:pt idx="330">
                  <c:v>2.6349999999999998</c:v>
                </c:pt>
                <c:pt idx="331">
                  <c:v>2.694</c:v>
                </c:pt>
                <c:pt idx="332">
                  <c:v>2.7170000000000001</c:v>
                </c:pt>
                <c:pt idx="333">
                  <c:v>2.7509999999999999</c:v>
                </c:pt>
                <c:pt idx="334">
                  <c:v>2.758</c:v>
                </c:pt>
                <c:pt idx="335">
                  <c:v>2.8039999999999998</c:v>
                </c:pt>
                <c:pt idx="336">
                  <c:v>2.8029999999999999</c:v>
                </c:pt>
                <c:pt idx="337">
                  <c:v>2.82</c:v>
                </c:pt>
                <c:pt idx="338">
                  <c:v>2.9359999999999999</c:v>
                </c:pt>
                <c:pt idx="339">
                  <c:v>2.907</c:v>
                </c:pt>
                <c:pt idx="340">
                  <c:v>2.9350000000000001</c:v>
                </c:pt>
                <c:pt idx="341">
                  <c:v>2.9790000000000001</c:v>
                </c:pt>
                <c:pt idx="342">
                  <c:v>2.9649999999999999</c:v>
                </c:pt>
                <c:pt idx="343">
                  <c:v>2.8439999999999999</c:v>
                </c:pt>
                <c:pt idx="344">
                  <c:v>2.9260000000000002</c:v>
                </c:pt>
                <c:pt idx="345">
                  <c:v>3.0190000000000001</c:v>
                </c:pt>
                <c:pt idx="346">
                  <c:v>3.0630000000000002</c:v>
                </c:pt>
                <c:pt idx="347">
                  <c:v>3.1379999999999999</c:v>
                </c:pt>
                <c:pt idx="348">
                  <c:v>3.1150000000000002</c:v>
                </c:pt>
                <c:pt idx="349">
                  <c:v>3.1269999999999998</c:v>
                </c:pt>
                <c:pt idx="350">
                  <c:v>3.14</c:v>
                </c:pt>
                <c:pt idx="351">
                  <c:v>3.1739999999999999</c:v>
                </c:pt>
                <c:pt idx="352">
                  <c:v>3.0920000000000001</c:v>
                </c:pt>
                <c:pt idx="353">
                  <c:v>3.157</c:v>
                </c:pt>
                <c:pt idx="354">
                  <c:v>3.2570000000000001</c:v>
                </c:pt>
                <c:pt idx="355">
                  <c:v>3.3460000000000001</c:v>
                </c:pt>
                <c:pt idx="356">
                  <c:v>3.3420000000000001</c:v>
                </c:pt>
                <c:pt idx="357">
                  <c:v>3.3260000000000001</c:v>
                </c:pt>
                <c:pt idx="358">
                  <c:v>3.2850000000000001</c:v>
                </c:pt>
                <c:pt idx="359">
                  <c:v>3.2069999999999999</c:v>
                </c:pt>
                <c:pt idx="360">
                  <c:v>3.1419999999999999</c:v>
                </c:pt>
                <c:pt idx="361">
                  <c:v>3.0920000000000001</c:v>
                </c:pt>
                <c:pt idx="362">
                  <c:v>3.02</c:v>
                </c:pt>
                <c:pt idx="363">
                  <c:v>3.024</c:v>
                </c:pt>
                <c:pt idx="364">
                  <c:v>2.992</c:v>
                </c:pt>
                <c:pt idx="365">
                  <c:v>2.9670000000000001</c:v>
                </c:pt>
                <c:pt idx="366">
                  <c:v>2.8090000000000002</c:v>
                </c:pt>
                <c:pt idx="367">
                  <c:v>2.8490000000000002</c:v>
                </c:pt>
                <c:pt idx="368">
                  <c:v>2.8450000000000002</c:v>
                </c:pt>
                <c:pt idx="369">
                  <c:v>2.8359999999999999</c:v>
                </c:pt>
                <c:pt idx="370">
                  <c:v>2.85</c:v>
                </c:pt>
                <c:pt idx="371">
                  <c:v>2.851</c:v>
                </c:pt>
                <c:pt idx="372">
                  <c:v>2.754</c:v>
                </c:pt>
                <c:pt idx="373">
                  <c:v>2.7389999999999999</c:v>
                </c:pt>
                <c:pt idx="374">
                  <c:v>2.718</c:v>
                </c:pt>
                <c:pt idx="375">
                  <c:v>2.661</c:v>
                </c:pt>
                <c:pt idx="376">
                  <c:v>2.653</c:v>
                </c:pt>
                <c:pt idx="377">
                  <c:v>2.544</c:v>
                </c:pt>
                <c:pt idx="378">
                  <c:v>2.4489999999999998</c:v>
                </c:pt>
                <c:pt idx="379">
                  <c:v>2.4390000000000001</c:v>
                </c:pt>
                <c:pt idx="380">
                  <c:v>2.1880000000000002</c:v>
                </c:pt>
                <c:pt idx="381">
                  <c:v>2.2240000000000002</c:v>
                </c:pt>
                <c:pt idx="382">
                  <c:v>2.1429999999999998</c:v>
                </c:pt>
                <c:pt idx="383">
                  <c:v>2.1259999999999999</c:v>
                </c:pt>
                <c:pt idx="384">
                  <c:v>2.2250000000000001</c:v>
                </c:pt>
                <c:pt idx="385">
                  <c:v>2.1640000000000001</c:v>
                </c:pt>
                <c:pt idx="386">
                  <c:v>2.0179999999999998</c:v>
                </c:pt>
                <c:pt idx="387">
                  <c:v>2.0089999999999999</c:v>
                </c:pt>
                <c:pt idx="388">
                  <c:v>1.9039999999999999</c:v>
                </c:pt>
                <c:pt idx="389">
                  <c:v>1.95</c:v>
                </c:pt>
                <c:pt idx="390">
                  <c:v>2.028</c:v>
                </c:pt>
                <c:pt idx="391">
                  <c:v>2.08</c:v>
                </c:pt>
                <c:pt idx="392">
                  <c:v>2.0089999999999999</c:v>
                </c:pt>
                <c:pt idx="393">
                  <c:v>1.9470000000000001</c:v>
                </c:pt>
                <c:pt idx="394">
                  <c:v>1.913</c:v>
                </c:pt>
                <c:pt idx="395">
                  <c:v>1.8360000000000001</c:v>
                </c:pt>
                <c:pt idx="396">
                  <c:v>1.9670000000000001</c:v>
                </c:pt>
                <c:pt idx="397">
                  <c:v>1.9039999999999999</c:v>
                </c:pt>
                <c:pt idx="398">
                  <c:v>1.9870000000000001</c:v>
                </c:pt>
                <c:pt idx="399">
                  <c:v>2.0230000000000001</c:v>
                </c:pt>
                <c:pt idx="400">
                  <c:v>2.0830000000000002</c:v>
                </c:pt>
                <c:pt idx="401">
                  <c:v>2.1190000000000002</c:v>
                </c:pt>
                <c:pt idx="402">
                  <c:v>2.2120000000000002</c:v>
                </c:pt>
                <c:pt idx="403">
                  <c:v>2.2040000000000002</c:v>
                </c:pt>
                <c:pt idx="404">
                  <c:v>2.036</c:v>
                </c:pt>
                <c:pt idx="405">
                  <c:v>2.036</c:v>
                </c:pt>
                <c:pt idx="406">
                  <c:v>2.117</c:v>
                </c:pt>
                <c:pt idx="407">
                  <c:v>1.748</c:v>
                </c:pt>
                <c:pt idx="408">
                  <c:v>1.782</c:v>
                </c:pt>
                <c:pt idx="409">
                  <c:v>1.895</c:v>
                </c:pt>
                <c:pt idx="410">
                  <c:v>2.0379999999999998</c:v>
                </c:pt>
                <c:pt idx="412">
                  <c:v>2.16</c:v>
                </c:pt>
                <c:pt idx="413">
                  <c:v>2.2589999999999999</c:v>
                </c:pt>
                <c:pt idx="414">
                  <c:v>2.2799999999999998</c:v>
                </c:pt>
                <c:pt idx="415">
                  <c:v>2.2599999999999998</c:v>
                </c:pt>
                <c:pt idx="416">
                  <c:v>2.3069999999999999</c:v>
                </c:pt>
                <c:pt idx="417">
                  <c:v>2.4369999999999998</c:v>
                </c:pt>
                <c:pt idx="418">
                  <c:v>2.444</c:v>
                </c:pt>
                <c:pt idx="419">
                  <c:v>2.4980000000000002</c:v>
                </c:pt>
                <c:pt idx="420">
                  <c:v>2.4860000000000002</c:v>
                </c:pt>
                <c:pt idx="421">
                  <c:v>2.601</c:v>
                </c:pt>
                <c:pt idx="422">
                  <c:v>2.54</c:v>
                </c:pt>
                <c:pt idx="423">
                  <c:v>2.7810000000000001</c:v>
                </c:pt>
                <c:pt idx="424">
                  <c:v>2.6110000000000002</c:v>
                </c:pt>
                <c:pt idx="425">
                  <c:v>2.8290000000000002</c:v>
                </c:pt>
                <c:pt idx="426">
                  <c:v>2.88</c:v>
                </c:pt>
                <c:pt idx="427">
                  <c:v>2.8149999999999999</c:v>
                </c:pt>
                <c:pt idx="428">
                  <c:v>2.7589999999999999</c:v>
                </c:pt>
                <c:pt idx="429">
                  <c:v>2.83</c:v>
                </c:pt>
                <c:pt idx="430">
                  <c:v>2.9079999999999999</c:v>
                </c:pt>
                <c:pt idx="431">
                  <c:v>2.8660000000000001</c:v>
                </c:pt>
                <c:pt idx="432">
                  <c:v>2.903</c:v>
                </c:pt>
                <c:pt idx="433">
                  <c:v>2.8780000000000001</c:v>
                </c:pt>
                <c:pt idx="434">
                  <c:v>2.9889999999999999</c:v>
                </c:pt>
                <c:pt idx="435">
                  <c:v>2.9510000000000001</c:v>
                </c:pt>
                <c:pt idx="436">
                  <c:v>3.07</c:v>
                </c:pt>
                <c:pt idx="437">
                  <c:v>3.0880000000000001</c:v>
                </c:pt>
                <c:pt idx="438">
                  <c:v>3.056</c:v>
                </c:pt>
                <c:pt idx="439">
                  <c:v>2.964</c:v>
                </c:pt>
                <c:pt idx="440">
                  <c:v>3.0030000000000001</c:v>
                </c:pt>
                <c:pt idx="441">
                  <c:v>2.9780000000000002</c:v>
                </c:pt>
                <c:pt idx="442">
                  <c:v>3.0049999999999999</c:v>
                </c:pt>
                <c:pt idx="443">
                  <c:v>2.9769999999999999</c:v>
                </c:pt>
                <c:pt idx="444">
                  <c:v>3.0859999999999999</c:v>
                </c:pt>
                <c:pt idx="445">
                  <c:v>3.1360000000000001</c:v>
                </c:pt>
                <c:pt idx="446">
                  <c:v>3.2170000000000001</c:v>
                </c:pt>
                <c:pt idx="447">
                  <c:v>3.1309999999999998</c:v>
                </c:pt>
                <c:pt idx="448">
                  <c:v>3.1349999999999998</c:v>
                </c:pt>
                <c:pt idx="449">
                  <c:v>3.17</c:v>
                </c:pt>
                <c:pt idx="450">
                  <c:v>3.137</c:v>
                </c:pt>
                <c:pt idx="451">
                  <c:v>3.161</c:v>
                </c:pt>
                <c:pt idx="452">
                  <c:v>3.1030000000000002</c:v>
                </c:pt>
                <c:pt idx="453">
                  <c:v>3.109</c:v>
                </c:pt>
                <c:pt idx="454">
                  <c:v>3.1840000000000002</c:v>
                </c:pt>
                <c:pt idx="455">
                  <c:v>3.2160000000000002</c:v>
                </c:pt>
                <c:pt idx="456">
                  <c:v>3.2429999999999999</c:v>
                </c:pt>
                <c:pt idx="457">
                  <c:v>3.177</c:v>
                </c:pt>
                <c:pt idx="458">
                  <c:v>3.3079999999999998</c:v>
                </c:pt>
                <c:pt idx="459">
                  <c:v>3.2429999999999999</c:v>
                </c:pt>
                <c:pt idx="460">
                  <c:v>3.2730000000000001</c:v>
                </c:pt>
                <c:pt idx="461">
                  <c:v>3.29</c:v>
                </c:pt>
                <c:pt idx="462">
                  <c:v>3.27</c:v>
                </c:pt>
                <c:pt idx="463">
                  <c:v>3.32</c:v>
                </c:pt>
                <c:pt idx="464">
                  <c:v>3.3140000000000001</c:v>
                </c:pt>
                <c:pt idx="465">
                  <c:v>3.3460000000000001</c:v>
                </c:pt>
                <c:pt idx="466">
                  <c:v>3.3239999999999998</c:v>
                </c:pt>
                <c:pt idx="467">
                  <c:v>3.37</c:v>
                </c:pt>
                <c:pt idx="468">
                  <c:v>3.3690000000000002</c:v>
                </c:pt>
                <c:pt idx="469">
                  <c:v>3.3570000000000002</c:v>
                </c:pt>
                <c:pt idx="470">
                  <c:v>3.34</c:v>
                </c:pt>
                <c:pt idx="471">
                  <c:v>3.3239999999999998</c:v>
                </c:pt>
                <c:pt idx="472">
                  <c:v>3.3180000000000001</c:v>
                </c:pt>
                <c:pt idx="473">
                  <c:v>3.306</c:v>
                </c:pt>
                <c:pt idx="474">
                  <c:v>3.3170000000000002</c:v>
                </c:pt>
                <c:pt idx="475">
                  <c:v>3.3780000000000001</c:v>
                </c:pt>
                <c:pt idx="476">
                  <c:v>3.38</c:v>
                </c:pt>
                <c:pt idx="477">
                  <c:v>3.3279999999999998</c:v>
                </c:pt>
                <c:pt idx="478">
                  <c:v>3.4049999999999998</c:v>
                </c:pt>
                <c:pt idx="479">
                  <c:v>3.3679999999999999</c:v>
                </c:pt>
                <c:pt idx="480">
                  <c:v>3.34</c:v>
                </c:pt>
                <c:pt idx="481">
                  <c:v>3.319</c:v>
                </c:pt>
                <c:pt idx="482">
                  <c:v>3.3410000000000002</c:v>
                </c:pt>
                <c:pt idx="483">
                  <c:v>3.33</c:v>
                </c:pt>
                <c:pt idx="484">
                  <c:v>3.266</c:v>
                </c:pt>
                <c:pt idx="485">
                  <c:v>3.3029999999999999</c:v>
                </c:pt>
                <c:pt idx="486">
                  <c:v>3.31</c:v>
                </c:pt>
                <c:pt idx="487">
                  <c:v>3.26</c:v>
                </c:pt>
                <c:pt idx="488">
                  <c:v>3.3450000000000002</c:v>
                </c:pt>
                <c:pt idx="489">
                  <c:v>3.1579999999999999</c:v>
                </c:pt>
                <c:pt idx="490">
                  <c:v>2.9340000000000002</c:v>
                </c:pt>
                <c:pt idx="491">
                  <c:v>2.992</c:v>
                </c:pt>
                <c:pt idx="492">
                  <c:v>3.0470000000000002</c:v>
                </c:pt>
                <c:pt idx="493">
                  <c:v>2.97</c:v>
                </c:pt>
                <c:pt idx="494">
                  <c:v>3.0750000000000002</c:v>
                </c:pt>
                <c:pt idx="495">
                  <c:v>3.1419999999999999</c:v>
                </c:pt>
                <c:pt idx="496">
                  <c:v>3.0579999999999998</c:v>
                </c:pt>
                <c:pt idx="497">
                  <c:v>3.0209999999999999</c:v>
                </c:pt>
                <c:pt idx="498">
                  <c:v>2.8140000000000001</c:v>
                </c:pt>
                <c:pt idx="499">
                  <c:v>2.8919999999999999</c:v>
                </c:pt>
                <c:pt idx="500">
                  <c:v>2.85</c:v>
                </c:pt>
                <c:pt idx="501">
                  <c:v>2.9380000000000002</c:v>
                </c:pt>
                <c:pt idx="502">
                  <c:v>2.8780000000000001</c:v>
                </c:pt>
                <c:pt idx="503">
                  <c:v>2.911</c:v>
                </c:pt>
                <c:pt idx="504">
                  <c:v>2.9510000000000001</c:v>
                </c:pt>
                <c:pt idx="505">
                  <c:v>2.847</c:v>
                </c:pt>
                <c:pt idx="506">
                  <c:v>2.7109999999999999</c:v>
                </c:pt>
                <c:pt idx="507">
                  <c:v>2.6120000000000001</c:v>
                </c:pt>
                <c:pt idx="508">
                  <c:v>2.5569999999999999</c:v>
                </c:pt>
                <c:pt idx="509">
                  <c:v>2.5529999999999999</c:v>
                </c:pt>
                <c:pt idx="510">
                  <c:v>2.5299999999999998</c:v>
                </c:pt>
                <c:pt idx="511">
                  <c:v>2.4990000000000001</c:v>
                </c:pt>
                <c:pt idx="512">
                  <c:v>2.383</c:v>
                </c:pt>
                <c:pt idx="513" formatCode="0.000">
                  <c:v>2.3855837563451781</c:v>
                </c:pt>
                <c:pt idx="514" formatCode="0.000">
                  <c:v>2.3407106598984773</c:v>
                </c:pt>
                <c:pt idx="515" formatCode="0.000">
                  <c:v>2.2126903553299493</c:v>
                </c:pt>
                <c:pt idx="516" formatCode="0.000">
                  <c:v>2.1595939086294416</c:v>
                </c:pt>
                <c:pt idx="517" formatCode="0.000">
                  <c:v>2.2100507614213201</c:v>
                </c:pt>
                <c:pt idx="518" formatCode="0.000">
                  <c:v>2.1860913705583758</c:v>
                </c:pt>
                <c:pt idx="519" formatCode="0.000">
                  <c:v>2.2630456852791876</c:v>
                </c:pt>
                <c:pt idx="520" formatCode="0.000">
                  <c:v>2.2236548223350256</c:v>
                </c:pt>
                <c:pt idx="521" formatCode="0.000">
                  <c:v>2.199187817258883</c:v>
                </c:pt>
                <c:pt idx="522">
                  <c:v>2.2730000000000001</c:v>
                </c:pt>
                <c:pt idx="523">
                  <c:v>2.302</c:v>
                </c:pt>
                <c:pt idx="524">
                  <c:v>2.4449999999999998</c:v>
                </c:pt>
                <c:pt idx="525">
                  <c:v>2.25</c:v>
                </c:pt>
                <c:pt idx="526">
                  <c:v>2.3969999999999998</c:v>
                </c:pt>
                <c:pt idx="527">
                  <c:v>2.448</c:v>
                </c:pt>
                <c:pt idx="528">
                  <c:v>2.4159999999999999</c:v>
                </c:pt>
                <c:pt idx="529">
                  <c:v>2.3959999999999999</c:v>
                </c:pt>
                <c:pt idx="530">
                  <c:v>2.39</c:v>
                </c:pt>
                <c:pt idx="531">
                  <c:v>2.3359999999999999</c:v>
                </c:pt>
                <c:pt idx="532">
                  <c:v>2.4049999999999998</c:v>
                </c:pt>
                <c:pt idx="533">
                  <c:v>2.452</c:v>
                </c:pt>
                <c:pt idx="534">
                  <c:v>2.4369999999999998</c:v>
                </c:pt>
                <c:pt idx="535">
                  <c:v>2.548</c:v>
                </c:pt>
                <c:pt idx="536">
                  <c:v>2.444</c:v>
                </c:pt>
                <c:pt idx="537">
                  <c:v>2.3650000000000002</c:v>
                </c:pt>
                <c:pt idx="538">
                  <c:v>2.423</c:v>
                </c:pt>
                <c:pt idx="539">
                  <c:v>2.5110000000000001</c:v>
                </c:pt>
                <c:pt idx="540">
                  <c:v>2.367</c:v>
                </c:pt>
                <c:pt idx="541">
                  <c:v>2.278</c:v>
                </c:pt>
                <c:pt idx="542">
                  <c:v>2.3580000000000001</c:v>
                </c:pt>
                <c:pt idx="543">
                  <c:v>2.399</c:v>
                </c:pt>
                <c:pt idx="544">
                  <c:v>2.278</c:v>
                </c:pt>
                <c:pt idx="545">
                  <c:v>2.36</c:v>
                </c:pt>
                <c:pt idx="546">
                  <c:v>2.4550000000000001</c:v>
                </c:pt>
                <c:pt idx="547">
                  <c:v>2.4079999999999999</c:v>
                </c:pt>
                <c:pt idx="548">
                  <c:v>2.3620000000000001</c:v>
                </c:pt>
                <c:pt idx="549">
                  <c:v>2.427</c:v>
                </c:pt>
                <c:pt idx="550">
                  <c:v>2.2930000000000001</c:v>
                </c:pt>
                <c:pt idx="551">
                  <c:v>2.266</c:v>
                </c:pt>
                <c:pt idx="552">
                  <c:v>2.34</c:v>
                </c:pt>
                <c:pt idx="553">
                  <c:v>2.3490000000000002</c:v>
                </c:pt>
                <c:pt idx="554">
                  <c:v>2.31</c:v>
                </c:pt>
                <c:pt idx="555">
                  <c:v>2.31</c:v>
                </c:pt>
                <c:pt idx="556">
                  <c:v>2.1760000000000002</c:v>
                </c:pt>
                <c:pt idx="557">
                  <c:v>2.282</c:v>
                </c:pt>
                <c:pt idx="558">
                  <c:v>2.367</c:v>
                </c:pt>
                <c:pt idx="559">
                  <c:v>2.4350000000000001</c:v>
                </c:pt>
                <c:pt idx="560">
                  <c:v>2.5830000000000002</c:v>
                </c:pt>
                <c:pt idx="561">
                  <c:v>2.57</c:v>
                </c:pt>
                <c:pt idx="562">
                  <c:v>2.6680000000000001</c:v>
                </c:pt>
                <c:pt idx="563">
                  <c:v>2.7389999999999999</c:v>
                </c:pt>
                <c:pt idx="564">
                  <c:v>2.6659999999999999</c:v>
                </c:pt>
                <c:pt idx="565">
                  <c:v>2.6869999999999998</c:v>
                </c:pt>
                <c:pt idx="566">
                  <c:v>2.7109999999999999</c:v>
                </c:pt>
                <c:pt idx="567">
                  <c:v>2.8039999999999998</c:v>
                </c:pt>
                <c:pt idx="568">
                  <c:v>2.6960000000000002</c:v>
                </c:pt>
                <c:pt idx="569">
                  <c:v>2.7309999999999999</c:v>
                </c:pt>
                <c:pt idx="570">
                  <c:v>2.5819999999999999</c:v>
                </c:pt>
                <c:pt idx="571">
                  <c:v>2.6629999999999998</c:v>
                </c:pt>
                <c:pt idx="572">
                  <c:v>2.706</c:v>
                </c:pt>
                <c:pt idx="573">
                  <c:v>2.762</c:v>
                </c:pt>
                <c:pt idx="574">
                  <c:v>2.536</c:v>
                </c:pt>
                <c:pt idx="575">
                  <c:v>2.722</c:v>
                </c:pt>
                <c:pt idx="576">
                  <c:v>2.72</c:v>
                </c:pt>
                <c:pt idx="577">
                  <c:v>2.7429999999999999</c:v>
                </c:pt>
                <c:pt idx="578">
                  <c:v>2.5870000000000002</c:v>
                </c:pt>
                <c:pt idx="579">
                  <c:v>2.7789999999999999</c:v>
                </c:pt>
                <c:pt idx="580">
                  <c:v>2.7730000000000001</c:v>
                </c:pt>
                <c:pt idx="581">
                  <c:v>2.8450000000000002</c:v>
                </c:pt>
                <c:pt idx="582">
                  <c:v>2.8660000000000001</c:v>
                </c:pt>
                <c:pt idx="583">
                  <c:v>2.9740000000000002</c:v>
                </c:pt>
                <c:pt idx="584">
                  <c:v>3.0680000000000001</c:v>
                </c:pt>
                <c:pt idx="585">
                  <c:v>3.0649999999999999</c:v>
                </c:pt>
                <c:pt idx="586">
                  <c:v>3.044</c:v>
                </c:pt>
                <c:pt idx="587">
                  <c:v>3.1520000000000001</c:v>
                </c:pt>
                <c:pt idx="588">
                  <c:v>2.9969999999999999</c:v>
                </c:pt>
                <c:pt idx="589">
                  <c:v>3.109</c:v>
                </c:pt>
                <c:pt idx="590">
                  <c:v>3.1080000000000001</c:v>
                </c:pt>
                <c:pt idx="591">
                  <c:v>3.081</c:v>
                </c:pt>
                <c:pt idx="592">
                  <c:v>3.1030000000000002</c:v>
                </c:pt>
                <c:pt idx="593">
                  <c:v>2.99</c:v>
                </c:pt>
                <c:pt idx="594">
                  <c:v>3.1280000000000001</c:v>
                </c:pt>
                <c:pt idx="595">
                  <c:v>3.1760000000000002</c:v>
                </c:pt>
                <c:pt idx="596">
                  <c:v>3.2229999999999999</c:v>
                </c:pt>
                <c:pt idx="597">
                  <c:v>3.2410000000000001</c:v>
                </c:pt>
                <c:pt idx="598">
                  <c:v>3.3119999999999998</c:v>
                </c:pt>
                <c:pt idx="599">
                  <c:v>3.3079999999999998</c:v>
                </c:pt>
                <c:pt idx="600">
                  <c:v>3.3109999999999999</c:v>
                </c:pt>
                <c:pt idx="601">
                  <c:v>3.3730000000000002</c:v>
                </c:pt>
                <c:pt idx="602">
                  <c:v>3.3359999999999999</c:v>
                </c:pt>
                <c:pt idx="603">
                  <c:v>3.3260000000000001</c:v>
                </c:pt>
                <c:pt idx="604">
                  <c:v>3.3140000000000001</c:v>
                </c:pt>
                <c:pt idx="605">
                  <c:v>3.3439999999999999</c:v>
                </c:pt>
                <c:pt idx="606">
                  <c:v>3.3039999999999998</c:v>
                </c:pt>
                <c:pt idx="607">
                  <c:v>3.2839999999999998</c:v>
                </c:pt>
                <c:pt idx="608">
                  <c:v>3.294</c:v>
                </c:pt>
                <c:pt idx="609">
                  <c:v>3.2879999999999998</c:v>
                </c:pt>
                <c:pt idx="610">
                  <c:v>3.2970000000000002</c:v>
                </c:pt>
                <c:pt idx="611">
                  <c:v>3.3340000000000001</c:v>
                </c:pt>
                <c:pt idx="612">
                  <c:v>3.387</c:v>
                </c:pt>
                <c:pt idx="613">
                  <c:v>3.3639999999999999</c:v>
                </c:pt>
                <c:pt idx="614">
                  <c:v>3.4729999999999999</c:v>
                </c:pt>
                <c:pt idx="615">
                  <c:v>3.45</c:v>
                </c:pt>
                <c:pt idx="616">
                  <c:v>3.5249999999999999</c:v>
                </c:pt>
                <c:pt idx="617">
                  <c:v>3.593</c:v>
                </c:pt>
                <c:pt idx="618">
                  <c:v>3.641</c:v>
                </c:pt>
                <c:pt idx="619">
                  <c:v>3.5880000000000001</c:v>
                </c:pt>
                <c:pt idx="620">
                  <c:v>3.7629999999999999</c:v>
                </c:pt>
                <c:pt idx="621">
                  <c:v>3.8370000000000002</c:v>
                </c:pt>
                <c:pt idx="622">
                  <c:v>3.6869999999999998</c:v>
                </c:pt>
                <c:pt idx="623">
                  <c:v>3.823</c:v>
                </c:pt>
                <c:pt idx="624">
                  <c:v>3.8740000000000001</c:v>
                </c:pt>
                <c:pt idx="625">
                  <c:v>3.7570000000000001</c:v>
                </c:pt>
                <c:pt idx="626">
                  <c:v>3.6669999999999998</c:v>
                </c:pt>
                <c:pt idx="627">
                  <c:v>3.718</c:v>
                </c:pt>
                <c:pt idx="628">
                  <c:v>3.6909999999999998</c:v>
                </c:pt>
                <c:pt idx="629">
                  <c:v>3.6819999999999999</c:v>
                </c:pt>
                <c:pt idx="630">
                  <c:v>3.6230000000000002</c:v>
                </c:pt>
                <c:pt idx="631">
                  <c:v>3.585</c:v>
                </c:pt>
                <c:pt idx="632">
                  <c:v>3.4860000000000002</c:v>
                </c:pt>
                <c:pt idx="633">
                  <c:v>3.427</c:v>
                </c:pt>
                <c:pt idx="634">
                  <c:v>3.3279999999999998</c:v>
                </c:pt>
                <c:pt idx="635">
                  <c:v>3.3809999999999998</c:v>
                </c:pt>
                <c:pt idx="636">
                  <c:v>3.387</c:v>
                </c:pt>
                <c:pt idx="637">
                  <c:v>3.3090000000000002</c:v>
                </c:pt>
                <c:pt idx="638">
                  <c:v>3.3319999999999999</c:v>
                </c:pt>
                <c:pt idx="639">
                  <c:v>3.2679999999999998</c:v>
                </c:pt>
                <c:pt idx="640">
                  <c:v>3.2949999999999999</c:v>
                </c:pt>
                <c:pt idx="641">
                  <c:v>3.2370000000000001</c:v>
                </c:pt>
                <c:pt idx="642">
                  <c:v>3.3849999999999998</c:v>
                </c:pt>
                <c:pt idx="643">
                  <c:v>3.3940000000000001</c:v>
                </c:pt>
                <c:pt idx="644">
                  <c:v>3.2229999999999999</c:v>
                </c:pt>
                <c:pt idx="645">
                  <c:v>3.0579999999999998</c:v>
                </c:pt>
                <c:pt idx="646">
                  <c:v>3.032</c:v>
                </c:pt>
                <c:pt idx="647" formatCode="0.000">
                  <c:v>2.9</c:v>
                </c:pt>
                <c:pt idx="648">
                  <c:v>2.9620000000000002</c:v>
                </c:pt>
                <c:pt idx="649" formatCode="0.000">
                  <c:v>2.91</c:v>
                </c:pt>
                <c:pt idx="650">
                  <c:v>2.9750000000000001</c:v>
                </c:pt>
                <c:pt idx="651">
                  <c:v>2.895</c:v>
                </c:pt>
                <c:pt idx="652">
                  <c:v>2.976</c:v>
                </c:pt>
                <c:pt idx="653">
                  <c:v>3.0459999999999998</c:v>
                </c:pt>
                <c:pt idx="654">
                  <c:v>2.952</c:v>
                </c:pt>
                <c:pt idx="655">
                  <c:v>2.9460000000000002</c:v>
                </c:pt>
                <c:pt idx="656" formatCode="0.000">
                  <c:v>2.68</c:v>
                </c:pt>
                <c:pt idx="657">
                  <c:v>2.8460000000000001</c:v>
                </c:pt>
                <c:pt idx="658" formatCode="0.000">
                  <c:v>2.87</c:v>
                </c:pt>
                <c:pt idx="659">
                  <c:v>2.7730000000000001</c:v>
                </c:pt>
                <c:pt idx="660">
                  <c:v>2.6539999999999999</c:v>
                </c:pt>
                <c:pt idx="661">
                  <c:v>2.5219999999999998</c:v>
                </c:pt>
                <c:pt idx="662">
                  <c:v>2.6720000000000002</c:v>
                </c:pt>
                <c:pt idx="663" formatCode="0.000">
                  <c:v>2.65</c:v>
                </c:pt>
                <c:pt idx="664">
                  <c:v>2.7410000000000001</c:v>
                </c:pt>
                <c:pt idx="665">
                  <c:v>2.7069999999999999</c:v>
                </c:pt>
                <c:pt idx="666">
                  <c:v>2.7690000000000001</c:v>
                </c:pt>
                <c:pt idx="667">
                  <c:v>2.7530000000000001</c:v>
                </c:pt>
                <c:pt idx="668">
                  <c:v>2.702</c:v>
                </c:pt>
                <c:pt idx="669">
                  <c:v>2.6890000000000001</c:v>
                </c:pt>
                <c:pt idx="670">
                  <c:v>2.4649999999999999</c:v>
                </c:pt>
                <c:pt idx="671">
                  <c:v>2.48</c:v>
                </c:pt>
                <c:pt idx="672">
                  <c:v>2.5459999999999998</c:v>
                </c:pt>
                <c:pt idx="673">
                  <c:v>2.5819999999999999</c:v>
                </c:pt>
                <c:pt idx="674">
                  <c:v>2.5299999999999998</c:v>
                </c:pt>
                <c:pt idx="675">
                  <c:v>2.585</c:v>
                </c:pt>
                <c:pt idx="676">
                  <c:v>2.5569999999999999</c:v>
                </c:pt>
                <c:pt idx="677">
                  <c:v>2.4830000000000001</c:v>
                </c:pt>
                <c:pt idx="678">
                  <c:v>2.5510000000000002</c:v>
                </c:pt>
                <c:pt idx="679">
                  <c:v>2.508</c:v>
                </c:pt>
                <c:pt idx="680">
                  <c:v>2.4780000000000002</c:v>
                </c:pt>
                <c:pt idx="681">
                  <c:v>2.5339999999999998</c:v>
                </c:pt>
                <c:pt idx="682">
                  <c:v>2.6230000000000002</c:v>
                </c:pt>
                <c:pt idx="683">
                  <c:v>2.5070000000000001</c:v>
                </c:pt>
                <c:pt idx="684" formatCode="0.000">
                  <c:v>2.5299999999999998</c:v>
                </c:pt>
                <c:pt idx="685">
                  <c:v>2.6520000000000001</c:v>
                </c:pt>
                <c:pt idx="686">
                  <c:v>2.6040000000000001</c:v>
                </c:pt>
                <c:pt idx="687">
                  <c:v>2.6459999999999999</c:v>
                </c:pt>
                <c:pt idx="688">
                  <c:v>2.6829999999999998</c:v>
                </c:pt>
                <c:pt idx="689">
                  <c:v>2.536</c:v>
                </c:pt>
                <c:pt idx="690">
                  <c:v>2.6150000000000002</c:v>
                </c:pt>
                <c:pt idx="691">
                  <c:v>2.5939999999999999</c:v>
                </c:pt>
                <c:pt idx="692">
                  <c:v>2.4630000000000001</c:v>
                </c:pt>
                <c:pt idx="693">
                  <c:v>2.4580000000000002</c:v>
                </c:pt>
                <c:pt idx="694">
                  <c:v>2.601</c:v>
                </c:pt>
                <c:pt idx="695">
                  <c:v>2.633</c:v>
                </c:pt>
                <c:pt idx="696">
                  <c:v>2.69</c:v>
                </c:pt>
                <c:pt idx="697">
                  <c:v>2.7189999999999999</c:v>
                </c:pt>
                <c:pt idx="698">
                  <c:v>2.7149999999999999</c:v>
                </c:pt>
                <c:pt idx="699">
                  <c:v>2.714</c:v>
                </c:pt>
                <c:pt idx="700">
                  <c:v>2.7919999999999998</c:v>
                </c:pt>
                <c:pt idx="701">
                  <c:v>2.8439999999999999</c:v>
                </c:pt>
                <c:pt idx="702">
                  <c:v>3.0059999999999998</c:v>
                </c:pt>
                <c:pt idx="703">
                  <c:v>3.0190000000000001</c:v>
                </c:pt>
                <c:pt idx="704">
                  <c:v>2.956</c:v>
                </c:pt>
                <c:pt idx="705">
                  <c:v>2.9279999999999999</c:v>
                </c:pt>
                <c:pt idx="706">
                  <c:v>2.9940000000000002</c:v>
                </c:pt>
                <c:pt idx="707">
                  <c:v>2.9849999999999999</c:v>
                </c:pt>
                <c:pt idx="708">
                  <c:v>3.125</c:v>
                </c:pt>
                <c:pt idx="709">
                  <c:v>3.2229999999999999</c:v>
                </c:pt>
                <c:pt idx="710">
                  <c:v>3.2280000000000002</c:v>
                </c:pt>
                <c:pt idx="711">
                  <c:v>3.3610000000000002</c:v>
                </c:pt>
                <c:pt idx="712">
                  <c:v>3.2530000000000001</c:v>
                </c:pt>
                <c:pt idx="713">
                  <c:v>3.387</c:v>
                </c:pt>
                <c:pt idx="714">
                  <c:v>3.4180000000000001</c:v>
                </c:pt>
                <c:pt idx="715">
                  <c:v>3.4729999999999999</c:v>
                </c:pt>
                <c:pt idx="716">
                  <c:v>3.5670000000000002</c:v>
                </c:pt>
                <c:pt idx="717">
                  <c:v>3.427</c:v>
                </c:pt>
                <c:pt idx="718">
                  <c:v>3.4380000000000002</c:v>
                </c:pt>
                <c:pt idx="719">
                  <c:v>3.4060000000000001</c:v>
                </c:pt>
                <c:pt idx="720">
                  <c:v>3.5009999999999999</c:v>
                </c:pt>
                <c:pt idx="721">
                  <c:v>3.3340000000000001</c:v>
                </c:pt>
                <c:pt idx="722">
                  <c:v>3.1989999999999998</c:v>
                </c:pt>
                <c:pt idx="723">
                  <c:v>3.306</c:v>
                </c:pt>
                <c:pt idx="724">
                  <c:v>3.4350000000000001</c:v>
                </c:pt>
                <c:pt idx="725" formatCode="0.000">
                  <c:v>3.38</c:v>
                </c:pt>
                <c:pt idx="726">
                  <c:v>3.448</c:v>
                </c:pt>
                <c:pt idx="727">
                  <c:v>3.5190000000000001</c:v>
                </c:pt>
                <c:pt idx="728">
                  <c:v>3.4870000000000001</c:v>
                </c:pt>
                <c:pt idx="729">
                  <c:v>3.544</c:v>
                </c:pt>
                <c:pt idx="730">
                  <c:v>3.5009999999999999</c:v>
                </c:pt>
                <c:pt idx="731">
                  <c:v>3.556</c:v>
                </c:pt>
                <c:pt idx="732">
                  <c:v>3.605</c:v>
                </c:pt>
                <c:pt idx="733">
                  <c:v>3.609</c:v>
                </c:pt>
                <c:pt idx="734" formatCode="0.000">
                  <c:v>3.67</c:v>
                </c:pt>
                <c:pt idx="735">
                  <c:v>3.5720000000000001</c:v>
                </c:pt>
                <c:pt idx="736">
                  <c:v>3.569</c:v>
                </c:pt>
                <c:pt idx="737">
                  <c:v>3.577</c:v>
                </c:pt>
                <c:pt idx="738" formatCode="0.000">
                  <c:v>3.5950000000000002</c:v>
                </c:pt>
                <c:pt idx="739" formatCode="0.000">
                  <c:v>3.601</c:v>
                </c:pt>
                <c:pt idx="740" formatCode="0.000">
                  <c:v>3.6989999999999998</c:v>
                </c:pt>
                <c:pt idx="741" formatCode="0.000">
                  <c:v>3.625</c:v>
                </c:pt>
                <c:pt idx="742" formatCode="0.000">
                  <c:v>3.5249999999999999</c:v>
                </c:pt>
                <c:pt idx="743" formatCode="0.000">
                  <c:v>3.5840000000000001</c:v>
                </c:pt>
                <c:pt idx="744" formatCode="0.000">
                  <c:v>3.504</c:v>
                </c:pt>
                <c:pt idx="745" formatCode="0.000">
                  <c:v>3.6629999999999998</c:v>
                </c:pt>
                <c:pt idx="746" formatCode="0.000">
                  <c:v>3.6</c:v>
                </c:pt>
                <c:pt idx="747" formatCode="0.000">
                  <c:v>3.6320000000000001</c:v>
                </c:pt>
                <c:pt idx="748" formatCode="0.000">
                  <c:v>3.68</c:v>
                </c:pt>
                <c:pt idx="749">
                  <c:v>3.6549999999999998</c:v>
                </c:pt>
                <c:pt idx="750" formatCode="0.000">
                  <c:v>3.5920000000000001</c:v>
                </c:pt>
                <c:pt idx="751" formatCode="0.000">
                  <c:v>3.7389999999999999</c:v>
                </c:pt>
                <c:pt idx="752" formatCode="0.000">
                  <c:v>3.673</c:v>
                </c:pt>
                <c:pt idx="753" formatCode="0.000">
                  <c:v>3.5840000000000001</c:v>
                </c:pt>
                <c:pt idx="754" formatCode="0.000">
                  <c:v>3.6640000000000001</c:v>
                </c:pt>
                <c:pt idx="755">
                  <c:v>3.758</c:v>
                </c:pt>
                <c:pt idx="756">
                  <c:v>3.6309999999999998</c:v>
                </c:pt>
                <c:pt idx="757">
                  <c:v>3.6779999999999999</c:v>
                </c:pt>
                <c:pt idx="758" formatCode="0.000">
                  <c:v>3.68</c:v>
                </c:pt>
                <c:pt idx="759">
                  <c:v>3.6349999999999998</c:v>
                </c:pt>
                <c:pt idx="760">
                  <c:v>3.5139999999999998</c:v>
                </c:pt>
                <c:pt idx="761">
                  <c:v>3.5219999999999998</c:v>
                </c:pt>
                <c:pt idx="762" formatCode="0.000">
                  <c:v>3.46</c:v>
                </c:pt>
                <c:pt idx="763" formatCode="0.000">
                  <c:v>3.51</c:v>
                </c:pt>
                <c:pt idx="764" formatCode="0.000">
                  <c:v>3.4750000000000001</c:v>
                </c:pt>
                <c:pt idx="765">
                  <c:v>3.5779999999999998</c:v>
                </c:pt>
                <c:pt idx="766" formatCode="0.000">
                  <c:v>3.52</c:v>
                </c:pt>
                <c:pt idx="767">
                  <c:v>3.5049999999999999</c:v>
                </c:pt>
                <c:pt idx="768" formatCode="0.000">
                  <c:v>3.52</c:v>
                </c:pt>
                <c:pt idx="769" formatCode="0.000">
                  <c:v>3.56</c:v>
                </c:pt>
                <c:pt idx="770">
                  <c:v>3.5150000000000001</c:v>
                </c:pt>
                <c:pt idx="771">
                  <c:v>3.4590000000000001</c:v>
                </c:pt>
                <c:pt idx="772">
                  <c:v>3.3740000000000001</c:v>
                </c:pt>
                <c:pt idx="773" formatCode="0.000">
                  <c:v>3.54</c:v>
                </c:pt>
              </c:numCache>
            </c:numRef>
          </c:yVal>
          <c:smooth val="0"/>
        </c:ser>
        <c:ser>
          <c:idx val="1"/>
          <c:order val="1"/>
          <c:spPr>
            <a:ln w="25400">
              <a:solidFill>
                <a:srgbClr val="FF0000"/>
              </a:solidFill>
              <a:prstDash val="solid"/>
            </a:ln>
          </c:spPr>
          <c:marker>
            <c:symbol val="none"/>
          </c:marker>
          <c:xVal>
            <c:numRef>
              <c:f>'Nmax odi  monthly '!$B$5:$B$790</c:f>
              <c:numCache>
                <c:formatCode>0.000</c:formatCode>
                <c:ptCount val="786"/>
                <c:pt idx="0">
                  <c:v>1957.5</c:v>
                </c:pt>
                <c:pt idx="1">
                  <c:v>1957.5833333333333</c:v>
                </c:pt>
                <c:pt idx="2">
                  <c:v>1957.6666666666667</c:v>
                </c:pt>
                <c:pt idx="3">
                  <c:v>1957.75</c:v>
                </c:pt>
                <c:pt idx="4">
                  <c:v>1957.8333333333335</c:v>
                </c:pt>
                <c:pt idx="5">
                  <c:v>1957.9166666666667</c:v>
                </c:pt>
                <c:pt idx="6">
                  <c:v>1958</c:v>
                </c:pt>
                <c:pt idx="7">
                  <c:v>1958.0833333333333</c:v>
                </c:pt>
                <c:pt idx="8">
                  <c:v>1958.1666666666667</c:v>
                </c:pt>
                <c:pt idx="9">
                  <c:v>1958.25</c:v>
                </c:pt>
                <c:pt idx="10">
                  <c:v>1958.3333333333333</c:v>
                </c:pt>
                <c:pt idx="11">
                  <c:v>1958.4166666666667</c:v>
                </c:pt>
                <c:pt idx="12">
                  <c:v>1958.5</c:v>
                </c:pt>
                <c:pt idx="13">
                  <c:v>1958.5833333333333</c:v>
                </c:pt>
                <c:pt idx="14">
                  <c:v>1958.6666666666667</c:v>
                </c:pt>
                <c:pt idx="15">
                  <c:v>1958.75</c:v>
                </c:pt>
                <c:pt idx="16">
                  <c:v>1958.8333333333333</c:v>
                </c:pt>
                <c:pt idx="17">
                  <c:v>1958.9166666666667</c:v>
                </c:pt>
                <c:pt idx="18">
                  <c:v>1959</c:v>
                </c:pt>
                <c:pt idx="19">
                  <c:v>1959.0833333333333</c:v>
                </c:pt>
                <c:pt idx="20">
                  <c:v>1959.1666666666667</c:v>
                </c:pt>
                <c:pt idx="21">
                  <c:v>1959.25</c:v>
                </c:pt>
                <c:pt idx="22">
                  <c:v>1959.3333333333335</c:v>
                </c:pt>
                <c:pt idx="23">
                  <c:v>1959.4166666666667</c:v>
                </c:pt>
                <c:pt idx="24">
                  <c:v>1959.5</c:v>
                </c:pt>
                <c:pt idx="25">
                  <c:v>1959.5833333333335</c:v>
                </c:pt>
                <c:pt idx="26">
                  <c:v>1959.6666666666667</c:v>
                </c:pt>
                <c:pt idx="27">
                  <c:v>1959.75</c:v>
                </c:pt>
                <c:pt idx="28">
                  <c:v>1959.8333333333335</c:v>
                </c:pt>
                <c:pt idx="29">
                  <c:v>1959.9166666666667</c:v>
                </c:pt>
                <c:pt idx="30">
                  <c:v>1960</c:v>
                </c:pt>
                <c:pt idx="31">
                  <c:v>1960.0833333333335</c:v>
                </c:pt>
                <c:pt idx="32">
                  <c:v>1960.1666666666667</c:v>
                </c:pt>
                <c:pt idx="33">
                  <c:v>1960.25</c:v>
                </c:pt>
                <c:pt idx="34">
                  <c:v>1960.3333333333335</c:v>
                </c:pt>
                <c:pt idx="35">
                  <c:v>1960.4166666666667</c:v>
                </c:pt>
                <c:pt idx="36">
                  <c:v>1960.5</c:v>
                </c:pt>
                <c:pt idx="37">
                  <c:v>1960.5833333333335</c:v>
                </c:pt>
                <c:pt idx="38">
                  <c:v>1960.6666666666667</c:v>
                </c:pt>
                <c:pt idx="39">
                  <c:v>1960.75</c:v>
                </c:pt>
                <c:pt idx="40">
                  <c:v>1960.8333333333335</c:v>
                </c:pt>
                <c:pt idx="41">
                  <c:v>1960.9166666666667</c:v>
                </c:pt>
                <c:pt idx="42">
                  <c:v>1961</c:v>
                </c:pt>
                <c:pt idx="43">
                  <c:v>1961.0833333333335</c:v>
                </c:pt>
                <c:pt idx="44">
                  <c:v>1961.1666666666667</c:v>
                </c:pt>
                <c:pt idx="45">
                  <c:v>1961.25</c:v>
                </c:pt>
                <c:pt idx="46">
                  <c:v>1961.3333333333335</c:v>
                </c:pt>
                <c:pt idx="47">
                  <c:v>1961.4166666666667</c:v>
                </c:pt>
                <c:pt idx="48">
                  <c:v>1961.5</c:v>
                </c:pt>
                <c:pt idx="49">
                  <c:v>1961.5833333333335</c:v>
                </c:pt>
                <c:pt idx="50">
                  <c:v>1961.6666666666667</c:v>
                </c:pt>
                <c:pt idx="51">
                  <c:v>1961.75</c:v>
                </c:pt>
                <c:pt idx="52">
                  <c:v>1961.8333333333335</c:v>
                </c:pt>
                <c:pt idx="53">
                  <c:v>1961.9166666666667</c:v>
                </c:pt>
                <c:pt idx="54">
                  <c:v>1962</c:v>
                </c:pt>
                <c:pt idx="55">
                  <c:v>1962.0833333333335</c:v>
                </c:pt>
                <c:pt idx="56">
                  <c:v>1962.1666666666667</c:v>
                </c:pt>
                <c:pt idx="57">
                  <c:v>1962.2500000000002</c:v>
                </c:pt>
                <c:pt idx="58">
                  <c:v>1962.3333333333335</c:v>
                </c:pt>
                <c:pt idx="59">
                  <c:v>1962.4166666666667</c:v>
                </c:pt>
                <c:pt idx="60">
                  <c:v>1962.5000000000002</c:v>
                </c:pt>
                <c:pt idx="61">
                  <c:v>1962.5833333333335</c:v>
                </c:pt>
                <c:pt idx="62">
                  <c:v>1962.6666666666667</c:v>
                </c:pt>
                <c:pt idx="63">
                  <c:v>1962.7500000000002</c:v>
                </c:pt>
                <c:pt idx="64">
                  <c:v>1962.8333333333335</c:v>
                </c:pt>
                <c:pt idx="65">
                  <c:v>1962.9166666666667</c:v>
                </c:pt>
                <c:pt idx="66">
                  <c:v>1963.0000000000002</c:v>
                </c:pt>
                <c:pt idx="67">
                  <c:v>1963.0833333333335</c:v>
                </c:pt>
                <c:pt idx="68">
                  <c:v>1963.1666666666667</c:v>
                </c:pt>
                <c:pt idx="69">
                  <c:v>1963.2500000000002</c:v>
                </c:pt>
                <c:pt idx="70">
                  <c:v>1963.3333333333335</c:v>
                </c:pt>
                <c:pt idx="71">
                  <c:v>1963.4166666666667</c:v>
                </c:pt>
                <c:pt idx="72">
                  <c:v>1963.5000000000002</c:v>
                </c:pt>
                <c:pt idx="73">
                  <c:v>1963.5833333333335</c:v>
                </c:pt>
                <c:pt idx="74">
                  <c:v>1963.6666666666667</c:v>
                </c:pt>
                <c:pt idx="75">
                  <c:v>1963.7500000000002</c:v>
                </c:pt>
                <c:pt idx="76">
                  <c:v>1963.8333333333335</c:v>
                </c:pt>
                <c:pt idx="77">
                  <c:v>1963.9166666666667</c:v>
                </c:pt>
                <c:pt idx="78">
                  <c:v>1964.0000000000002</c:v>
                </c:pt>
                <c:pt idx="79">
                  <c:v>1964.0833333333335</c:v>
                </c:pt>
                <c:pt idx="80">
                  <c:v>1964.1666666666667</c:v>
                </c:pt>
                <c:pt idx="81">
                  <c:v>1964.2500000000002</c:v>
                </c:pt>
                <c:pt idx="82">
                  <c:v>1964.3333333333335</c:v>
                </c:pt>
                <c:pt idx="83">
                  <c:v>1964.4166666666667</c:v>
                </c:pt>
                <c:pt idx="84">
                  <c:v>1964.5000000000002</c:v>
                </c:pt>
                <c:pt idx="85">
                  <c:v>1964.5833333333335</c:v>
                </c:pt>
                <c:pt idx="86">
                  <c:v>1964.6666666666667</c:v>
                </c:pt>
                <c:pt idx="87">
                  <c:v>1964.7500000000002</c:v>
                </c:pt>
                <c:pt idx="88">
                  <c:v>1964.8333333333335</c:v>
                </c:pt>
                <c:pt idx="89">
                  <c:v>1964.9166666666667</c:v>
                </c:pt>
                <c:pt idx="90">
                  <c:v>1965</c:v>
                </c:pt>
                <c:pt idx="91">
                  <c:v>1965.0833333333335</c:v>
                </c:pt>
                <c:pt idx="92">
                  <c:v>1965.1666666666667</c:v>
                </c:pt>
                <c:pt idx="93">
                  <c:v>1965.25</c:v>
                </c:pt>
                <c:pt idx="94">
                  <c:v>1965.3333333333335</c:v>
                </c:pt>
                <c:pt idx="95">
                  <c:v>1965.4166666666667</c:v>
                </c:pt>
                <c:pt idx="96">
                  <c:v>1965.5</c:v>
                </c:pt>
                <c:pt idx="97">
                  <c:v>1965.5833333333335</c:v>
                </c:pt>
                <c:pt idx="98">
                  <c:v>1965.6666666666667</c:v>
                </c:pt>
                <c:pt idx="99">
                  <c:v>1965.75</c:v>
                </c:pt>
                <c:pt idx="100">
                  <c:v>1965.8333333333335</c:v>
                </c:pt>
                <c:pt idx="101">
                  <c:v>1965.9166666666667</c:v>
                </c:pt>
                <c:pt idx="102">
                  <c:v>1966</c:v>
                </c:pt>
                <c:pt idx="103">
                  <c:v>1966.0833333333335</c:v>
                </c:pt>
                <c:pt idx="104">
                  <c:v>1966.1666666666667</c:v>
                </c:pt>
                <c:pt idx="105">
                  <c:v>1966.25</c:v>
                </c:pt>
                <c:pt idx="106">
                  <c:v>1966.3333333333335</c:v>
                </c:pt>
                <c:pt idx="107">
                  <c:v>1966.4166666666667</c:v>
                </c:pt>
                <c:pt idx="108">
                  <c:v>1966.5</c:v>
                </c:pt>
                <c:pt idx="109">
                  <c:v>1966.5833333333333</c:v>
                </c:pt>
                <c:pt idx="110">
                  <c:v>1966.6666666666667</c:v>
                </c:pt>
                <c:pt idx="111">
                  <c:v>1966.75</c:v>
                </c:pt>
                <c:pt idx="112">
                  <c:v>1966.8333333333333</c:v>
                </c:pt>
                <c:pt idx="113">
                  <c:v>1966.9166666666667</c:v>
                </c:pt>
                <c:pt idx="114">
                  <c:v>1967</c:v>
                </c:pt>
                <c:pt idx="115">
                  <c:v>1967.0833333333333</c:v>
                </c:pt>
                <c:pt idx="116">
                  <c:v>1967.1666666666667</c:v>
                </c:pt>
                <c:pt idx="117">
                  <c:v>1967.25</c:v>
                </c:pt>
                <c:pt idx="118">
                  <c:v>1967.3333333333333</c:v>
                </c:pt>
                <c:pt idx="119">
                  <c:v>1967.4166666666667</c:v>
                </c:pt>
                <c:pt idx="120">
                  <c:v>1967.5</c:v>
                </c:pt>
                <c:pt idx="121">
                  <c:v>1967.5833333333333</c:v>
                </c:pt>
                <c:pt idx="122">
                  <c:v>1967.6666666666665</c:v>
                </c:pt>
                <c:pt idx="123">
                  <c:v>1967.75</c:v>
                </c:pt>
                <c:pt idx="124">
                  <c:v>1967.8333333333333</c:v>
                </c:pt>
                <c:pt idx="125">
                  <c:v>1967.9166666666665</c:v>
                </c:pt>
                <c:pt idx="126">
                  <c:v>1968</c:v>
                </c:pt>
                <c:pt idx="127">
                  <c:v>1968.0833333333333</c:v>
                </c:pt>
                <c:pt idx="128">
                  <c:v>1968.1666666666665</c:v>
                </c:pt>
                <c:pt idx="129">
                  <c:v>1968.25</c:v>
                </c:pt>
                <c:pt idx="130">
                  <c:v>1968.3333333333333</c:v>
                </c:pt>
                <c:pt idx="131">
                  <c:v>1968.4166666666665</c:v>
                </c:pt>
                <c:pt idx="132">
                  <c:v>1968.5</c:v>
                </c:pt>
                <c:pt idx="133">
                  <c:v>1968.5833333333333</c:v>
                </c:pt>
                <c:pt idx="134">
                  <c:v>1968.6666666666665</c:v>
                </c:pt>
                <c:pt idx="135">
                  <c:v>1968.75</c:v>
                </c:pt>
                <c:pt idx="136">
                  <c:v>1968.8333333333333</c:v>
                </c:pt>
                <c:pt idx="137">
                  <c:v>1968.9166666666665</c:v>
                </c:pt>
                <c:pt idx="138">
                  <c:v>1969</c:v>
                </c:pt>
                <c:pt idx="139">
                  <c:v>1969.0833333333333</c:v>
                </c:pt>
                <c:pt idx="140">
                  <c:v>1969.1666666666665</c:v>
                </c:pt>
                <c:pt idx="141">
                  <c:v>1969.2499999999998</c:v>
                </c:pt>
                <c:pt idx="142">
                  <c:v>1969.3333333333333</c:v>
                </c:pt>
                <c:pt idx="143">
                  <c:v>1969.4166666666665</c:v>
                </c:pt>
                <c:pt idx="144">
                  <c:v>1969.4999999999998</c:v>
                </c:pt>
                <c:pt idx="145">
                  <c:v>1969.5833333333333</c:v>
                </c:pt>
                <c:pt idx="146">
                  <c:v>1969.6666666666665</c:v>
                </c:pt>
                <c:pt idx="147">
                  <c:v>1969.7499999999998</c:v>
                </c:pt>
                <c:pt idx="148">
                  <c:v>1969.8333333333333</c:v>
                </c:pt>
                <c:pt idx="149">
                  <c:v>1969.9166666666665</c:v>
                </c:pt>
                <c:pt idx="150">
                  <c:v>1969.9999999999998</c:v>
                </c:pt>
                <c:pt idx="151">
                  <c:v>1970.0833333333333</c:v>
                </c:pt>
                <c:pt idx="152">
                  <c:v>1970.1666666666665</c:v>
                </c:pt>
                <c:pt idx="153">
                  <c:v>1970.2499999999998</c:v>
                </c:pt>
                <c:pt idx="154">
                  <c:v>1970.333333333333</c:v>
                </c:pt>
                <c:pt idx="155">
                  <c:v>1970.4166666666665</c:v>
                </c:pt>
                <c:pt idx="156">
                  <c:v>1970.4999999999998</c:v>
                </c:pt>
                <c:pt idx="157">
                  <c:v>1970.583333333333</c:v>
                </c:pt>
                <c:pt idx="158">
                  <c:v>1970.6666666666665</c:v>
                </c:pt>
                <c:pt idx="159">
                  <c:v>1970.7499999999998</c:v>
                </c:pt>
                <c:pt idx="160">
                  <c:v>1970.833333333333</c:v>
                </c:pt>
                <c:pt idx="161">
                  <c:v>1970.9166666666665</c:v>
                </c:pt>
                <c:pt idx="162">
                  <c:v>1970.9999999999998</c:v>
                </c:pt>
                <c:pt idx="163">
                  <c:v>1971.083333333333</c:v>
                </c:pt>
                <c:pt idx="164">
                  <c:v>1971.1666666666665</c:v>
                </c:pt>
                <c:pt idx="165">
                  <c:v>1971.2499999999998</c:v>
                </c:pt>
                <c:pt idx="166">
                  <c:v>1971.333333333333</c:v>
                </c:pt>
                <c:pt idx="167">
                  <c:v>1971.4166666666665</c:v>
                </c:pt>
                <c:pt idx="168">
                  <c:v>1971.4999999999998</c:v>
                </c:pt>
                <c:pt idx="169">
                  <c:v>1971.583333333333</c:v>
                </c:pt>
                <c:pt idx="170">
                  <c:v>1971.6666666666665</c:v>
                </c:pt>
                <c:pt idx="171">
                  <c:v>1971.7499999999998</c:v>
                </c:pt>
                <c:pt idx="172">
                  <c:v>1971.833333333333</c:v>
                </c:pt>
                <c:pt idx="173">
                  <c:v>1971.9166666666663</c:v>
                </c:pt>
                <c:pt idx="174">
                  <c:v>1971.9999999999998</c:v>
                </c:pt>
                <c:pt idx="175">
                  <c:v>1972.083333333333</c:v>
                </c:pt>
                <c:pt idx="176">
                  <c:v>1972.1666666666663</c:v>
                </c:pt>
                <c:pt idx="177">
                  <c:v>1972.2499999999998</c:v>
                </c:pt>
                <c:pt idx="178">
                  <c:v>1972.333333333333</c:v>
                </c:pt>
                <c:pt idx="179">
                  <c:v>1972.4166666666663</c:v>
                </c:pt>
                <c:pt idx="180">
                  <c:v>1972.4999999999998</c:v>
                </c:pt>
                <c:pt idx="181">
                  <c:v>1972.583333333333</c:v>
                </c:pt>
                <c:pt idx="182">
                  <c:v>1972.6666666666663</c:v>
                </c:pt>
                <c:pt idx="183">
                  <c:v>1972.7499999999998</c:v>
                </c:pt>
                <c:pt idx="184">
                  <c:v>1972.833333333333</c:v>
                </c:pt>
                <c:pt idx="185">
                  <c:v>1972.9166666666663</c:v>
                </c:pt>
                <c:pt idx="186">
                  <c:v>1972.9999999999995</c:v>
                </c:pt>
                <c:pt idx="187">
                  <c:v>1973.083333333333</c:v>
                </c:pt>
                <c:pt idx="188">
                  <c:v>1973.1666666666663</c:v>
                </c:pt>
                <c:pt idx="189">
                  <c:v>1973.2499999999995</c:v>
                </c:pt>
                <c:pt idx="190">
                  <c:v>1973.333333333333</c:v>
                </c:pt>
                <c:pt idx="191">
                  <c:v>1973.4166666666663</c:v>
                </c:pt>
                <c:pt idx="192">
                  <c:v>1973.4999999999995</c:v>
                </c:pt>
                <c:pt idx="193">
                  <c:v>1973.583333333333</c:v>
                </c:pt>
                <c:pt idx="194">
                  <c:v>1973.6666666666663</c:v>
                </c:pt>
                <c:pt idx="195">
                  <c:v>1973.7499999999995</c:v>
                </c:pt>
                <c:pt idx="196">
                  <c:v>1973.833333333333</c:v>
                </c:pt>
                <c:pt idx="197">
                  <c:v>1973.9166666666663</c:v>
                </c:pt>
                <c:pt idx="198">
                  <c:v>1973.9999999999995</c:v>
                </c:pt>
                <c:pt idx="199">
                  <c:v>1974.083333333333</c:v>
                </c:pt>
                <c:pt idx="200">
                  <c:v>1974.1666666666663</c:v>
                </c:pt>
                <c:pt idx="201">
                  <c:v>1974.2499999999995</c:v>
                </c:pt>
                <c:pt idx="202">
                  <c:v>1974.333333333333</c:v>
                </c:pt>
                <c:pt idx="203">
                  <c:v>1974.4166666666663</c:v>
                </c:pt>
                <c:pt idx="204">
                  <c:v>1974.4999999999995</c:v>
                </c:pt>
                <c:pt idx="205">
                  <c:v>1974.5833333333328</c:v>
                </c:pt>
                <c:pt idx="206">
                  <c:v>1974.6666666666663</c:v>
                </c:pt>
                <c:pt idx="207">
                  <c:v>1974.7499999999995</c:v>
                </c:pt>
                <c:pt idx="208">
                  <c:v>1974.91</c:v>
                </c:pt>
                <c:pt idx="209">
                  <c:v>1974.9166666666663</c:v>
                </c:pt>
                <c:pt idx="210">
                  <c:v>1974.9999999999995</c:v>
                </c:pt>
                <c:pt idx="211">
                  <c:v>1975.0833333333328</c:v>
                </c:pt>
                <c:pt idx="212">
                  <c:v>1975.1666666666663</c:v>
                </c:pt>
                <c:pt idx="213">
                  <c:v>1975.2499999999995</c:v>
                </c:pt>
                <c:pt idx="214">
                  <c:v>1975.3333333333328</c:v>
                </c:pt>
                <c:pt idx="215">
                  <c:v>1975.4166666666663</c:v>
                </c:pt>
                <c:pt idx="216">
                  <c:v>1975.4999999999995</c:v>
                </c:pt>
                <c:pt idx="217">
                  <c:v>1975.5833333333328</c:v>
                </c:pt>
                <c:pt idx="218">
                  <c:v>1975.6666666666661</c:v>
                </c:pt>
                <c:pt idx="219">
                  <c:v>1975.7499999999995</c:v>
                </c:pt>
                <c:pt idx="220">
                  <c:v>1975.8333333333328</c:v>
                </c:pt>
                <c:pt idx="221">
                  <c:v>1975.9166666666661</c:v>
                </c:pt>
                <c:pt idx="222">
                  <c:v>1975.9999999999995</c:v>
                </c:pt>
                <c:pt idx="223">
                  <c:v>1976.0833333333328</c:v>
                </c:pt>
                <c:pt idx="224">
                  <c:v>1976.1666666666661</c:v>
                </c:pt>
                <c:pt idx="225">
                  <c:v>1976.2499999999995</c:v>
                </c:pt>
                <c:pt idx="226">
                  <c:v>1976.3333333333328</c:v>
                </c:pt>
                <c:pt idx="227">
                  <c:v>1976.4166666666661</c:v>
                </c:pt>
                <c:pt idx="228">
                  <c:v>1976.4999999999995</c:v>
                </c:pt>
                <c:pt idx="229">
                  <c:v>1976.5833333333328</c:v>
                </c:pt>
                <c:pt idx="230">
                  <c:v>1976.6666666666661</c:v>
                </c:pt>
                <c:pt idx="231">
                  <c:v>1976.7499999999995</c:v>
                </c:pt>
                <c:pt idx="232">
                  <c:v>1976.8333333333328</c:v>
                </c:pt>
                <c:pt idx="233">
                  <c:v>1976.9166666666661</c:v>
                </c:pt>
                <c:pt idx="234">
                  <c:v>1976.9999999999995</c:v>
                </c:pt>
                <c:pt idx="235">
                  <c:v>1977.0833333333328</c:v>
                </c:pt>
                <c:pt idx="236">
                  <c:v>1977.1666666666661</c:v>
                </c:pt>
                <c:pt idx="237">
                  <c:v>1977.2499999999993</c:v>
                </c:pt>
                <c:pt idx="238">
                  <c:v>1977.3333333333328</c:v>
                </c:pt>
                <c:pt idx="239">
                  <c:v>1977.4166666666661</c:v>
                </c:pt>
                <c:pt idx="240">
                  <c:v>1977.4999999999993</c:v>
                </c:pt>
                <c:pt idx="241">
                  <c:v>1977.5833333333328</c:v>
                </c:pt>
                <c:pt idx="242">
                  <c:v>1977.6666666666661</c:v>
                </c:pt>
                <c:pt idx="243">
                  <c:v>1977.7499999999993</c:v>
                </c:pt>
                <c:pt idx="244">
                  <c:v>1977.8333333333328</c:v>
                </c:pt>
                <c:pt idx="245">
                  <c:v>1977.9166666666661</c:v>
                </c:pt>
                <c:pt idx="246">
                  <c:v>1977.9999999999993</c:v>
                </c:pt>
                <c:pt idx="247">
                  <c:v>1978.0833333333328</c:v>
                </c:pt>
                <c:pt idx="248">
                  <c:v>1978.1666666666661</c:v>
                </c:pt>
                <c:pt idx="249">
                  <c:v>1978.2499999999993</c:v>
                </c:pt>
                <c:pt idx="250">
                  <c:v>1978.3333333333326</c:v>
                </c:pt>
                <c:pt idx="251">
                  <c:v>1978.4166666666661</c:v>
                </c:pt>
                <c:pt idx="252">
                  <c:v>1978.4999999999993</c:v>
                </c:pt>
                <c:pt idx="253">
                  <c:v>1978.5833333333326</c:v>
                </c:pt>
                <c:pt idx="254">
                  <c:v>1978.6666666666661</c:v>
                </c:pt>
                <c:pt idx="255">
                  <c:v>1978.7499999999993</c:v>
                </c:pt>
                <c:pt idx="256">
                  <c:v>1978.8333333333326</c:v>
                </c:pt>
                <c:pt idx="257">
                  <c:v>1978.9166666666661</c:v>
                </c:pt>
                <c:pt idx="258">
                  <c:v>1978.9999999999993</c:v>
                </c:pt>
                <c:pt idx="259">
                  <c:v>1979.0833333333326</c:v>
                </c:pt>
                <c:pt idx="260">
                  <c:v>1979.1666666666661</c:v>
                </c:pt>
                <c:pt idx="261">
                  <c:v>1979.2499999999993</c:v>
                </c:pt>
                <c:pt idx="262">
                  <c:v>1979.3333333333326</c:v>
                </c:pt>
                <c:pt idx="263">
                  <c:v>1979.4166666666661</c:v>
                </c:pt>
                <c:pt idx="264">
                  <c:v>1979.4999999999993</c:v>
                </c:pt>
                <c:pt idx="265">
                  <c:v>1979.5833333333326</c:v>
                </c:pt>
                <c:pt idx="266">
                  <c:v>1979.6666666666661</c:v>
                </c:pt>
                <c:pt idx="267">
                  <c:v>1979.7499999999993</c:v>
                </c:pt>
                <c:pt idx="268">
                  <c:v>1979.8333333333326</c:v>
                </c:pt>
                <c:pt idx="269">
                  <c:v>1979.9166666666658</c:v>
                </c:pt>
                <c:pt idx="270">
                  <c:v>1979.9999999999993</c:v>
                </c:pt>
                <c:pt idx="271">
                  <c:v>1980.0833333333326</c:v>
                </c:pt>
                <c:pt idx="272">
                  <c:v>1980.1666666666658</c:v>
                </c:pt>
                <c:pt idx="273">
                  <c:v>1980.2499999999993</c:v>
                </c:pt>
                <c:pt idx="274">
                  <c:v>1980.3333333333326</c:v>
                </c:pt>
                <c:pt idx="275">
                  <c:v>1980.4166666666658</c:v>
                </c:pt>
                <c:pt idx="276">
                  <c:v>1980.4999999999993</c:v>
                </c:pt>
                <c:pt idx="277">
                  <c:v>1980.5833333333326</c:v>
                </c:pt>
                <c:pt idx="278">
                  <c:v>1980.6666666666658</c:v>
                </c:pt>
                <c:pt idx="279">
                  <c:v>1980.7499999999993</c:v>
                </c:pt>
                <c:pt idx="280">
                  <c:v>1980.8333333333326</c:v>
                </c:pt>
                <c:pt idx="281">
                  <c:v>1980.9166666666658</c:v>
                </c:pt>
                <c:pt idx="282">
                  <c:v>1980.9999999999991</c:v>
                </c:pt>
                <c:pt idx="283">
                  <c:v>1981.0833333333326</c:v>
                </c:pt>
                <c:pt idx="284">
                  <c:v>1981.1666666666658</c:v>
                </c:pt>
                <c:pt idx="285">
                  <c:v>1981.2499999999991</c:v>
                </c:pt>
                <c:pt idx="286">
                  <c:v>1981.3333333333326</c:v>
                </c:pt>
                <c:pt idx="287">
                  <c:v>1981.4166666666658</c:v>
                </c:pt>
                <c:pt idx="288">
                  <c:v>1981.4999999999991</c:v>
                </c:pt>
                <c:pt idx="289">
                  <c:v>1981.5833333333326</c:v>
                </c:pt>
                <c:pt idx="290">
                  <c:v>1981.6666666666658</c:v>
                </c:pt>
                <c:pt idx="291">
                  <c:v>1981.7499999999991</c:v>
                </c:pt>
                <c:pt idx="292">
                  <c:v>1981.8333333333326</c:v>
                </c:pt>
                <c:pt idx="293">
                  <c:v>1981.9166666666658</c:v>
                </c:pt>
                <c:pt idx="294">
                  <c:v>1981.9999999999991</c:v>
                </c:pt>
                <c:pt idx="295">
                  <c:v>1982.0833333333326</c:v>
                </c:pt>
                <c:pt idx="296">
                  <c:v>1982.1666666666658</c:v>
                </c:pt>
                <c:pt idx="297">
                  <c:v>1982.2499999999991</c:v>
                </c:pt>
                <c:pt idx="298">
                  <c:v>1982.3333333333326</c:v>
                </c:pt>
                <c:pt idx="299">
                  <c:v>1982.4166666666658</c:v>
                </c:pt>
                <c:pt idx="300">
                  <c:v>1982.4999999999991</c:v>
                </c:pt>
                <c:pt idx="301">
                  <c:v>1982.5833333333323</c:v>
                </c:pt>
                <c:pt idx="302">
                  <c:v>1982.6666666666658</c:v>
                </c:pt>
                <c:pt idx="303">
                  <c:v>1982.7499999999991</c:v>
                </c:pt>
                <c:pt idx="304">
                  <c:v>1982.8333333333323</c:v>
                </c:pt>
                <c:pt idx="305">
                  <c:v>1982.9166666666658</c:v>
                </c:pt>
                <c:pt idx="306">
                  <c:v>1982.9999999999991</c:v>
                </c:pt>
                <c:pt idx="307">
                  <c:v>1983.0833333333323</c:v>
                </c:pt>
                <c:pt idx="308">
                  <c:v>1983.1666666666658</c:v>
                </c:pt>
                <c:pt idx="309">
                  <c:v>1983.2499999999991</c:v>
                </c:pt>
                <c:pt idx="310">
                  <c:v>1983.3333333333323</c:v>
                </c:pt>
                <c:pt idx="311">
                  <c:v>1983.4166666666658</c:v>
                </c:pt>
                <c:pt idx="312">
                  <c:v>1983.4999999999991</c:v>
                </c:pt>
                <c:pt idx="313">
                  <c:v>1983.5833333333323</c:v>
                </c:pt>
                <c:pt idx="314">
                  <c:v>1983.6666666666656</c:v>
                </c:pt>
                <c:pt idx="315">
                  <c:v>1983.7499999999991</c:v>
                </c:pt>
                <c:pt idx="316">
                  <c:v>1983.8333333333323</c:v>
                </c:pt>
                <c:pt idx="317">
                  <c:v>1983.9166666666656</c:v>
                </c:pt>
                <c:pt idx="318">
                  <c:v>1983.9999999999991</c:v>
                </c:pt>
                <c:pt idx="319">
                  <c:v>1984.0833333333323</c:v>
                </c:pt>
                <c:pt idx="320">
                  <c:v>1984.1666666666656</c:v>
                </c:pt>
                <c:pt idx="321">
                  <c:v>1984.2499999999991</c:v>
                </c:pt>
                <c:pt idx="322">
                  <c:v>1984.3333333333323</c:v>
                </c:pt>
                <c:pt idx="323">
                  <c:v>1984.4166666666656</c:v>
                </c:pt>
                <c:pt idx="324">
                  <c:v>1984.4999999999991</c:v>
                </c:pt>
                <c:pt idx="325">
                  <c:v>1984.5833333333323</c:v>
                </c:pt>
                <c:pt idx="326">
                  <c:v>1984.6666666666656</c:v>
                </c:pt>
                <c:pt idx="327">
                  <c:v>1984.7499999999991</c:v>
                </c:pt>
                <c:pt idx="328">
                  <c:v>1984.8333333333323</c:v>
                </c:pt>
                <c:pt idx="329">
                  <c:v>1984.9166666666656</c:v>
                </c:pt>
                <c:pt idx="330">
                  <c:v>1984.9999999999991</c:v>
                </c:pt>
                <c:pt idx="331">
                  <c:v>1985.0833333333323</c:v>
                </c:pt>
                <c:pt idx="332">
                  <c:v>1985.1666666666656</c:v>
                </c:pt>
                <c:pt idx="333">
                  <c:v>1985.2499999999989</c:v>
                </c:pt>
                <c:pt idx="334">
                  <c:v>1985.3333333333323</c:v>
                </c:pt>
                <c:pt idx="335">
                  <c:v>1985.4166666666656</c:v>
                </c:pt>
                <c:pt idx="336">
                  <c:v>1985.4999999999989</c:v>
                </c:pt>
                <c:pt idx="337">
                  <c:v>1985.5833333333323</c:v>
                </c:pt>
                <c:pt idx="338">
                  <c:v>1985.6666666666656</c:v>
                </c:pt>
                <c:pt idx="339">
                  <c:v>1985.7499999999989</c:v>
                </c:pt>
                <c:pt idx="340">
                  <c:v>1985.8333333333323</c:v>
                </c:pt>
                <c:pt idx="341">
                  <c:v>1985.9166666666656</c:v>
                </c:pt>
                <c:pt idx="342">
                  <c:v>1985.9999999999989</c:v>
                </c:pt>
                <c:pt idx="343">
                  <c:v>1986.0833333333323</c:v>
                </c:pt>
                <c:pt idx="344">
                  <c:v>1986.1666666666656</c:v>
                </c:pt>
                <c:pt idx="345">
                  <c:v>1986.2499999999989</c:v>
                </c:pt>
                <c:pt idx="346">
                  <c:v>1986.3333333333321</c:v>
                </c:pt>
                <c:pt idx="347">
                  <c:v>1986.4166666666656</c:v>
                </c:pt>
                <c:pt idx="348">
                  <c:v>1986.4999999999989</c:v>
                </c:pt>
                <c:pt idx="349">
                  <c:v>1986.5833333333321</c:v>
                </c:pt>
                <c:pt idx="350">
                  <c:v>1986.6666666666656</c:v>
                </c:pt>
                <c:pt idx="351">
                  <c:v>1986.7499999999989</c:v>
                </c:pt>
                <c:pt idx="352">
                  <c:v>1986.8333333333321</c:v>
                </c:pt>
                <c:pt idx="353">
                  <c:v>1986.9166666666656</c:v>
                </c:pt>
                <c:pt idx="354">
                  <c:v>1986.9999999999989</c:v>
                </c:pt>
                <c:pt idx="355">
                  <c:v>1987.0833333333321</c:v>
                </c:pt>
                <c:pt idx="356">
                  <c:v>1987.1666666666656</c:v>
                </c:pt>
                <c:pt idx="357">
                  <c:v>1987.2499999999989</c:v>
                </c:pt>
                <c:pt idx="358">
                  <c:v>1987.3333333333321</c:v>
                </c:pt>
                <c:pt idx="359">
                  <c:v>1987.4166666666656</c:v>
                </c:pt>
                <c:pt idx="360">
                  <c:v>1987.4999999999989</c:v>
                </c:pt>
                <c:pt idx="361">
                  <c:v>1987.5833333333321</c:v>
                </c:pt>
                <c:pt idx="362">
                  <c:v>1987.6666666666656</c:v>
                </c:pt>
                <c:pt idx="363">
                  <c:v>1987.7499999999989</c:v>
                </c:pt>
                <c:pt idx="364">
                  <c:v>1987.8333333333321</c:v>
                </c:pt>
                <c:pt idx="365">
                  <c:v>1987.9166666666654</c:v>
                </c:pt>
                <c:pt idx="366">
                  <c:v>1987.9999999999989</c:v>
                </c:pt>
                <c:pt idx="367">
                  <c:v>1988.0833333333321</c:v>
                </c:pt>
                <c:pt idx="368">
                  <c:v>1988.1666666666654</c:v>
                </c:pt>
                <c:pt idx="369">
                  <c:v>1988.2499999999989</c:v>
                </c:pt>
                <c:pt idx="370">
                  <c:v>1988.3333333333321</c:v>
                </c:pt>
                <c:pt idx="371">
                  <c:v>1988.4166666666654</c:v>
                </c:pt>
                <c:pt idx="372">
                  <c:v>1988.4999999999989</c:v>
                </c:pt>
                <c:pt idx="373">
                  <c:v>1988.5833333333321</c:v>
                </c:pt>
                <c:pt idx="374">
                  <c:v>1988.6666666666654</c:v>
                </c:pt>
                <c:pt idx="375">
                  <c:v>1988.7499999999989</c:v>
                </c:pt>
                <c:pt idx="376">
                  <c:v>1988.8333333333321</c:v>
                </c:pt>
                <c:pt idx="377">
                  <c:v>1988.9166666666654</c:v>
                </c:pt>
                <c:pt idx="378">
                  <c:v>1988.9999999999986</c:v>
                </c:pt>
                <c:pt idx="379">
                  <c:v>1989.0833333333321</c:v>
                </c:pt>
                <c:pt idx="380">
                  <c:v>1989.1666666666654</c:v>
                </c:pt>
                <c:pt idx="381">
                  <c:v>1989.2499999999986</c:v>
                </c:pt>
                <c:pt idx="382">
                  <c:v>1989.3333333333321</c:v>
                </c:pt>
                <c:pt idx="383">
                  <c:v>1989.4166666666654</c:v>
                </c:pt>
                <c:pt idx="384">
                  <c:v>1989.4999999999986</c:v>
                </c:pt>
                <c:pt idx="385">
                  <c:v>1989.5833333333321</c:v>
                </c:pt>
                <c:pt idx="386">
                  <c:v>1989.6666666666654</c:v>
                </c:pt>
                <c:pt idx="387">
                  <c:v>1989.7499999999986</c:v>
                </c:pt>
                <c:pt idx="388">
                  <c:v>1989.8333333333321</c:v>
                </c:pt>
                <c:pt idx="389">
                  <c:v>1989.9166666666654</c:v>
                </c:pt>
                <c:pt idx="390">
                  <c:v>1989.9999999999986</c:v>
                </c:pt>
                <c:pt idx="391">
                  <c:v>1990.0833333333321</c:v>
                </c:pt>
                <c:pt idx="392">
                  <c:v>1990.1666666666654</c:v>
                </c:pt>
                <c:pt idx="393">
                  <c:v>1990.2499999999986</c:v>
                </c:pt>
                <c:pt idx="394">
                  <c:v>1990.3333333333321</c:v>
                </c:pt>
                <c:pt idx="395">
                  <c:v>1990.4166666666654</c:v>
                </c:pt>
                <c:pt idx="396">
                  <c:v>1990.4999999999986</c:v>
                </c:pt>
                <c:pt idx="397">
                  <c:v>1990.5833333333319</c:v>
                </c:pt>
                <c:pt idx="398">
                  <c:v>1990.6666666666654</c:v>
                </c:pt>
                <c:pt idx="399">
                  <c:v>1990.7499999999986</c:v>
                </c:pt>
                <c:pt idx="400">
                  <c:v>1990.8333333333319</c:v>
                </c:pt>
                <c:pt idx="401">
                  <c:v>1990.9166666666654</c:v>
                </c:pt>
                <c:pt idx="402">
                  <c:v>1990.9999999999986</c:v>
                </c:pt>
                <c:pt idx="403">
                  <c:v>1991.0833333333319</c:v>
                </c:pt>
                <c:pt idx="404">
                  <c:v>1991.1666666666654</c:v>
                </c:pt>
                <c:pt idx="405">
                  <c:v>1991.2499999999986</c:v>
                </c:pt>
                <c:pt idx="406">
                  <c:v>1991.3333333333319</c:v>
                </c:pt>
                <c:pt idx="407">
                  <c:v>1991.4166666666654</c:v>
                </c:pt>
                <c:pt idx="408">
                  <c:v>1991.4999999999986</c:v>
                </c:pt>
                <c:pt idx="409">
                  <c:v>1991.5833333333319</c:v>
                </c:pt>
                <c:pt idx="410">
                  <c:v>1991.6666666666652</c:v>
                </c:pt>
                <c:pt idx="411">
                  <c:v>1991.7499999999986</c:v>
                </c:pt>
                <c:pt idx="412">
                  <c:v>1991.8333333333319</c:v>
                </c:pt>
                <c:pt idx="413">
                  <c:v>1991.9166666666652</c:v>
                </c:pt>
                <c:pt idx="414">
                  <c:v>1991.9999999999986</c:v>
                </c:pt>
                <c:pt idx="415">
                  <c:v>1992.0833333333319</c:v>
                </c:pt>
                <c:pt idx="416">
                  <c:v>1992.1666666666652</c:v>
                </c:pt>
                <c:pt idx="417">
                  <c:v>1992.2499999999986</c:v>
                </c:pt>
                <c:pt idx="418">
                  <c:v>1992.3333333333319</c:v>
                </c:pt>
                <c:pt idx="419">
                  <c:v>1992.4166666666652</c:v>
                </c:pt>
                <c:pt idx="420">
                  <c:v>1992.4999999999986</c:v>
                </c:pt>
                <c:pt idx="421">
                  <c:v>1992.5833333333319</c:v>
                </c:pt>
                <c:pt idx="422">
                  <c:v>1992.6666666666652</c:v>
                </c:pt>
                <c:pt idx="423">
                  <c:v>1992.7499999999986</c:v>
                </c:pt>
                <c:pt idx="424">
                  <c:v>1992.8333333333319</c:v>
                </c:pt>
                <c:pt idx="425">
                  <c:v>1992.9166666666652</c:v>
                </c:pt>
                <c:pt idx="426">
                  <c:v>1992.9999999999986</c:v>
                </c:pt>
                <c:pt idx="427">
                  <c:v>1993.0833333333319</c:v>
                </c:pt>
                <c:pt idx="428">
                  <c:v>1993.1666666666652</c:v>
                </c:pt>
                <c:pt idx="429">
                  <c:v>1993.2499999999984</c:v>
                </c:pt>
                <c:pt idx="430">
                  <c:v>1993.3333333333319</c:v>
                </c:pt>
                <c:pt idx="431">
                  <c:v>1993.4166666666652</c:v>
                </c:pt>
                <c:pt idx="432">
                  <c:v>1993.4999999999984</c:v>
                </c:pt>
                <c:pt idx="433">
                  <c:v>1993.5833333333319</c:v>
                </c:pt>
                <c:pt idx="434">
                  <c:v>1993.6666666666652</c:v>
                </c:pt>
                <c:pt idx="435">
                  <c:v>1993.7499999999984</c:v>
                </c:pt>
                <c:pt idx="436">
                  <c:v>1993.8333333333319</c:v>
                </c:pt>
                <c:pt idx="437">
                  <c:v>1993.9166666666652</c:v>
                </c:pt>
                <c:pt idx="438">
                  <c:v>1993.9999999999984</c:v>
                </c:pt>
                <c:pt idx="439">
                  <c:v>1994.0833333333319</c:v>
                </c:pt>
                <c:pt idx="440">
                  <c:v>1994.1666666666652</c:v>
                </c:pt>
                <c:pt idx="441">
                  <c:v>1994.2499999999984</c:v>
                </c:pt>
                <c:pt idx="442">
                  <c:v>1994.3333333333317</c:v>
                </c:pt>
                <c:pt idx="443">
                  <c:v>1994.4166666666652</c:v>
                </c:pt>
                <c:pt idx="444">
                  <c:v>1994.4999999999984</c:v>
                </c:pt>
                <c:pt idx="445">
                  <c:v>1994.5833333333317</c:v>
                </c:pt>
                <c:pt idx="446">
                  <c:v>1994.6666666666652</c:v>
                </c:pt>
                <c:pt idx="447">
                  <c:v>1994.7499999999984</c:v>
                </c:pt>
                <c:pt idx="448">
                  <c:v>1994.8333333333317</c:v>
                </c:pt>
                <c:pt idx="449">
                  <c:v>1994.9166666666652</c:v>
                </c:pt>
                <c:pt idx="450">
                  <c:v>1994.9999999999984</c:v>
                </c:pt>
                <c:pt idx="451">
                  <c:v>1995.0833333333317</c:v>
                </c:pt>
                <c:pt idx="452">
                  <c:v>1995.1666666666652</c:v>
                </c:pt>
                <c:pt idx="453">
                  <c:v>1995.2499999999984</c:v>
                </c:pt>
                <c:pt idx="454">
                  <c:v>1995.3333333333317</c:v>
                </c:pt>
                <c:pt idx="455">
                  <c:v>1995.4166666666652</c:v>
                </c:pt>
                <c:pt idx="456">
                  <c:v>1995.4999999999984</c:v>
                </c:pt>
                <c:pt idx="457">
                  <c:v>1995.5833333333317</c:v>
                </c:pt>
                <c:pt idx="458">
                  <c:v>1995.6666666666652</c:v>
                </c:pt>
                <c:pt idx="459">
                  <c:v>1995.7499999999984</c:v>
                </c:pt>
                <c:pt idx="460">
                  <c:v>1995.8333333333317</c:v>
                </c:pt>
                <c:pt idx="461">
                  <c:v>1995.9166666666649</c:v>
                </c:pt>
                <c:pt idx="462">
                  <c:v>1995.9999999999984</c:v>
                </c:pt>
                <c:pt idx="463">
                  <c:v>1996.0833333333317</c:v>
                </c:pt>
                <c:pt idx="464">
                  <c:v>1996.1666666666649</c:v>
                </c:pt>
                <c:pt idx="465">
                  <c:v>1996.2499999999984</c:v>
                </c:pt>
                <c:pt idx="466">
                  <c:v>1996.3333333333317</c:v>
                </c:pt>
                <c:pt idx="467">
                  <c:v>1996.4166666666649</c:v>
                </c:pt>
                <c:pt idx="468">
                  <c:v>1996.4999999999984</c:v>
                </c:pt>
                <c:pt idx="469">
                  <c:v>1996.5833333333317</c:v>
                </c:pt>
                <c:pt idx="470">
                  <c:v>1996.6666666666649</c:v>
                </c:pt>
                <c:pt idx="471">
                  <c:v>1996.7499999999984</c:v>
                </c:pt>
                <c:pt idx="472">
                  <c:v>1996.8333333333317</c:v>
                </c:pt>
                <c:pt idx="473">
                  <c:v>1996.9166666666649</c:v>
                </c:pt>
                <c:pt idx="474">
                  <c:v>1996.9999999999982</c:v>
                </c:pt>
                <c:pt idx="475">
                  <c:v>1997.0833333333317</c:v>
                </c:pt>
                <c:pt idx="476">
                  <c:v>1997.1666666666649</c:v>
                </c:pt>
                <c:pt idx="477">
                  <c:v>1997.2499999999982</c:v>
                </c:pt>
                <c:pt idx="478">
                  <c:v>1997.3333333333317</c:v>
                </c:pt>
                <c:pt idx="479">
                  <c:v>1997.4166666666649</c:v>
                </c:pt>
                <c:pt idx="480">
                  <c:v>1997.4999999999982</c:v>
                </c:pt>
                <c:pt idx="481">
                  <c:v>1997.5833333333317</c:v>
                </c:pt>
                <c:pt idx="482">
                  <c:v>1997.6666666666649</c:v>
                </c:pt>
                <c:pt idx="483">
                  <c:v>1997.7499999999982</c:v>
                </c:pt>
                <c:pt idx="484">
                  <c:v>1997.8333333333317</c:v>
                </c:pt>
                <c:pt idx="485">
                  <c:v>1997.9166666666649</c:v>
                </c:pt>
                <c:pt idx="486">
                  <c:v>1997.9999999999982</c:v>
                </c:pt>
                <c:pt idx="487">
                  <c:v>1998.0833333333317</c:v>
                </c:pt>
                <c:pt idx="488">
                  <c:v>1998.1666666666649</c:v>
                </c:pt>
                <c:pt idx="489">
                  <c:v>1998.2499999999982</c:v>
                </c:pt>
                <c:pt idx="490">
                  <c:v>1998.3333333333317</c:v>
                </c:pt>
                <c:pt idx="491">
                  <c:v>1998.4166666666649</c:v>
                </c:pt>
                <c:pt idx="492">
                  <c:v>1998.4999999999982</c:v>
                </c:pt>
                <c:pt idx="493">
                  <c:v>1998.5833333333314</c:v>
                </c:pt>
                <c:pt idx="494">
                  <c:v>1998.6666666666649</c:v>
                </c:pt>
                <c:pt idx="495">
                  <c:v>1998.7499999999982</c:v>
                </c:pt>
                <c:pt idx="496">
                  <c:v>1998.8333333333314</c:v>
                </c:pt>
                <c:pt idx="497">
                  <c:v>1998.9166666666649</c:v>
                </c:pt>
                <c:pt idx="498">
                  <c:v>1998.9999999999982</c:v>
                </c:pt>
                <c:pt idx="499">
                  <c:v>1999.0833333333314</c:v>
                </c:pt>
                <c:pt idx="500">
                  <c:v>1999.1666666666649</c:v>
                </c:pt>
                <c:pt idx="501">
                  <c:v>1999.2499999999982</c:v>
                </c:pt>
                <c:pt idx="502">
                  <c:v>1999.3333333333314</c:v>
                </c:pt>
                <c:pt idx="503">
                  <c:v>1999.4166666666649</c:v>
                </c:pt>
                <c:pt idx="504">
                  <c:v>1999.4999999999982</c:v>
                </c:pt>
                <c:pt idx="505">
                  <c:v>1999.5833333333314</c:v>
                </c:pt>
                <c:pt idx="506">
                  <c:v>1999.6666666666647</c:v>
                </c:pt>
                <c:pt idx="507">
                  <c:v>1999.7499999999982</c:v>
                </c:pt>
                <c:pt idx="508">
                  <c:v>1999.8333333333314</c:v>
                </c:pt>
                <c:pt idx="509">
                  <c:v>1999.9166666666647</c:v>
                </c:pt>
                <c:pt idx="510">
                  <c:v>1999.9999999999982</c:v>
                </c:pt>
                <c:pt idx="511">
                  <c:v>2000.0833333333314</c:v>
                </c:pt>
                <c:pt idx="512">
                  <c:v>2000.1666666666649</c:v>
                </c:pt>
                <c:pt idx="513">
                  <c:v>2000.2499999999982</c:v>
                </c:pt>
                <c:pt idx="514">
                  <c:v>2000.3333333333314</c:v>
                </c:pt>
                <c:pt idx="515">
                  <c:v>2000.4166666666649</c:v>
                </c:pt>
                <c:pt idx="516">
                  <c:v>2000.4999999999982</c:v>
                </c:pt>
                <c:pt idx="517">
                  <c:v>2000.5833333333314</c:v>
                </c:pt>
                <c:pt idx="518">
                  <c:v>2000.6666666666647</c:v>
                </c:pt>
                <c:pt idx="519">
                  <c:v>2000.7499999999982</c:v>
                </c:pt>
                <c:pt idx="520">
                  <c:v>2000.8333333333314</c:v>
                </c:pt>
                <c:pt idx="521">
                  <c:v>2000.9166666666647</c:v>
                </c:pt>
                <c:pt idx="522">
                  <c:v>2000.9999999999982</c:v>
                </c:pt>
                <c:pt idx="523">
                  <c:v>2001.0833333333314</c:v>
                </c:pt>
                <c:pt idx="524">
                  <c:v>2001.1666666666649</c:v>
                </c:pt>
                <c:pt idx="525">
                  <c:v>2001.2499999999982</c:v>
                </c:pt>
                <c:pt idx="526">
                  <c:v>2001.3333333333314</c:v>
                </c:pt>
                <c:pt idx="527">
                  <c:v>2001.4166666666649</c:v>
                </c:pt>
                <c:pt idx="528">
                  <c:v>2001.4999999999982</c:v>
                </c:pt>
                <c:pt idx="529">
                  <c:v>2001.5833333333314</c:v>
                </c:pt>
                <c:pt idx="530">
                  <c:v>2001.6666666666647</c:v>
                </c:pt>
                <c:pt idx="531">
                  <c:v>2001.7499999999982</c:v>
                </c:pt>
                <c:pt idx="532">
                  <c:v>2001.8333333333314</c:v>
                </c:pt>
                <c:pt idx="533">
                  <c:v>2001.9166666666647</c:v>
                </c:pt>
                <c:pt idx="534">
                  <c:v>2001.9999999999982</c:v>
                </c:pt>
                <c:pt idx="535">
                  <c:v>2002.0833333333314</c:v>
                </c:pt>
                <c:pt idx="536">
                  <c:v>2002.1666666666649</c:v>
                </c:pt>
                <c:pt idx="537">
                  <c:v>2002.2499999999982</c:v>
                </c:pt>
                <c:pt idx="538">
                  <c:v>2002.3333333333314</c:v>
                </c:pt>
                <c:pt idx="539">
                  <c:v>2002.4166666666649</c:v>
                </c:pt>
                <c:pt idx="540">
                  <c:v>2002.4999999999982</c:v>
                </c:pt>
                <c:pt idx="541">
                  <c:v>2002.5833333333314</c:v>
                </c:pt>
                <c:pt idx="542">
                  <c:v>2002.6666666666647</c:v>
                </c:pt>
                <c:pt idx="543">
                  <c:v>2002.7499999999982</c:v>
                </c:pt>
                <c:pt idx="544">
                  <c:v>2002.8333333333314</c:v>
                </c:pt>
                <c:pt idx="545">
                  <c:v>2002.9166666666647</c:v>
                </c:pt>
                <c:pt idx="546">
                  <c:v>2002.9999999999982</c:v>
                </c:pt>
                <c:pt idx="547">
                  <c:v>2003.0833333333314</c:v>
                </c:pt>
                <c:pt idx="548">
                  <c:v>2003.1666666666649</c:v>
                </c:pt>
                <c:pt idx="549">
                  <c:v>2003.2499999999982</c:v>
                </c:pt>
                <c:pt idx="550">
                  <c:v>2003.3333333333314</c:v>
                </c:pt>
                <c:pt idx="551">
                  <c:v>2003.4166666666649</c:v>
                </c:pt>
                <c:pt idx="552">
                  <c:v>2003.4999999999982</c:v>
                </c:pt>
                <c:pt idx="553">
                  <c:v>2003.5833333333314</c:v>
                </c:pt>
                <c:pt idx="554">
                  <c:v>2003.6666666666647</c:v>
                </c:pt>
                <c:pt idx="555">
                  <c:v>2003.7499999999982</c:v>
                </c:pt>
                <c:pt idx="556">
                  <c:v>2003.8333333333314</c:v>
                </c:pt>
                <c:pt idx="557">
                  <c:v>2003.9166666666647</c:v>
                </c:pt>
                <c:pt idx="558">
                  <c:v>2004</c:v>
                </c:pt>
                <c:pt idx="559">
                  <c:v>2004.0833333333321</c:v>
                </c:pt>
                <c:pt idx="560">
                  <c:v>2004.1666666666649</c:v>
                </c:pt>
                <c:pt idx="561">
                  <c:v>2004.249999999998</c:v>
                </c:pt>
                <c:pt idx="562">
                  <c:v>2004.333333333331</c:v>
                </c:pt>
                <c:pt idx="563">
                  <c:v>2004.4166666666649</c:v>
                </c:pt>
                <c:pt idx="564">
                  <c:v>2004.499999999998</c:v>
                </c:pt>
                <c:pt idx="565">
                  <c:v>2004.583333333331</c:v>
                </c:pt>
                <c:pt idx="566">
                  <c:v>2004.6666666666649</c:v>
                </c:pt>
                <c:pt idx="567">
                  <c:v>2004.749999999998</c:v>
                </c:pt>
                <c:pt idx="568">
                  <c:v>2004.833333333331</c:v>
                </c:pt>
                <c:pt idx="569">
                  <c:v>2004.9166666666649</c:v>
                </c:pt>
                <c:pt idx="570">
                  <c:v>2005</c:v>
                </c:pt>
                <c:pt idx="571">
                  <c:v>2005.0833333333321</c:v>
                </c:pt>
                <c:pt idx="572">
                  <c:v>2005.1666666666649</c:v>
                </c:pt>
                <c:pt idx="573">
                  <c:v>2005.249999999998</c:v>
                </c:pt>
                <c:pt idx="574">
                  <c:v>2005.333333333331</c:v>
                </c:pt>
                <c:pt idx="575">
                  <c:v>2005.4166666666649</c:v>
                </c:pt>
                <c:pt idx="576">
                  <c:v>2005.499999999998</c:v>
                </c:pt>
                <c:pt idx="577">
                  <c:v>2005.583333333331</c:v>
                </c:pt>
                <c:pt idx="578">
                  <c:v>2005.6666666666649</c:v>
                </c:pt>
                <c:pt idx="579">
                  <c:v>2005.749999999998</c:v>
                </c:pt>
                <c:pt idx="580">
                  <c:v>2005.833333333331</c:v>
                </c:pt>
                <c:pt idx="581">
                  <c:v>2005.9166666666649</c:v>
                </c:pt>
                <c:pt idx="582">
                  <c:v>2006</c:v>
                </c:pt>
                <c:pt idx="583">
                  <c:v>2006.0833333333301</c:v>
                </c:pt>
                <c:pt idx="584">
                  <c:v>2006.1666666665999</c:v>
                </c:pt>
                <c:pt idx="585">
                  <c:v>2006.25</c:v>
                </c:pt>
                <c:pt idx="586">
                  <c:v>2006.3333333333301</c:v>
                </c:pt>
                <c:pt idx="587">
                  <c:v>2006.4166666666599</c:v>
                </c:pt>
                <c:pt idx="588">
                  <c:v>2006.5</c:v>
                </c:pt>
                <c:pt idx="589">
                  <c:v>2006.5833333333301</c:v>
                </c:pt>
                <c:pt idx="590">
                  <c:v>2006.6666666666599</c:v>
                </c:pt>
                <c:pt idx="591">
                  <c:v>2006.75</c:v>
                </c:pt>
                <c:pt idx="592">
                  <c:v>2006.8333333333301</c:v>
                </c:pt>
                <c:pt idx="593">
                  <c:v>2006.9166666666599</c:v>
                </c:pt>
                <c:pt idx="594">
                  <c:v>2007</c:v>
                </c:pt>
                <c:pt idx="595">
                  <c:v>2007.0833333333301</c:v>
                </c:pt>
                <c:pt idx="596">
                  <c:v>2007.1666666665999</c:v>
                </c:pt>
                <c:pt idx="597">
                  <c:v>2007.25</c:v>
                </c:pt>
                <c:pt idx="598">
                  <c:v>2007.3333333333301</c:v>
                </c:pt>
                <c:pt idx="599">
                  <c:v>2007.4166666666599</c:v>
                </c:pt>
                <c:pt idx="600">
                  <c:v>2007.5</c:v>
                </c:pt>
                <c:pt idx="601">
                  <c:v>2007.5833333333301</c:v>
                </c:pt>
                <c:pt idx="602">
                  <c:v>2007.6666666666599</c:v>
                </c:pt>
                <c:pt idx="603">
                  <c:v>2007.75</c:v>
                </c:pt>
                <c:pt idx="604">
                  <c:v>2007.8333333333301</c:v>
                </c:pt>
                <c:pt idx="605">
                  <c:v>2007.9166666666599</c:v>
                </c:pt>
                <c:pt idx="606">
                  <c:v>2008</c:v>
                </c:pt>
                <c:pt idx="607">
                  <c:v>2008.0833333333301</c:v>
                </c:pt>
                <c:pt idx="608">
                  <c:v>2008.1666666665999</c:v>
                </c:pt>
                <c:pt idx="609">
                  <c:v>2008.25</c:v>
                </c:pt>
                <c:pt idx="610">
                  <c:v>2008.3333333333301</c:v>
                </c:pt>
                <c:pt idx="611">
                  <c:v>2008.4166666666599</c:v>
                </c:pt>
                <c:pt idx="612">
                  <c:v>2008.5</c:v>
                </c:pt>
                <c:pt idx="613">
                  <c:v>2008.5833333333301</c:v>
                </c:pt>
                <c:pt idx="614">
                  <c:v>2008.6666666666599</c:v>
                </c:pt>
                <c:pt idx="615">
                  <c:v>2008.75</c:v>
                </c:pt>
                <c:pt idx="616">
                  <c:v>2008.8333333333301</c:v>
                </c:pt>
                <c:pt idx="617">
                  <c:v>2008.9166666666599</c:v>
                </c:pt>
                <c:pt idx="618">
                  <c:v>2009</c:v>
                </c:pt>
                <c:pt idx="619">
                  <c:v>2009.0833333333301</c:v>
                </c:pt>
                <c:pt idx="620">
                  <c:v>2009.1666666665999</c:v>
                </c:pt>
                <c:pt idx="621">
                  <c:v>2009.25</c:v>
                </c:pt>
                <c:pt idx="622">
                  <c:v>2009.3333333333301</c:v>
                </c:pt>
                <c:pt idx="623">
                  <c:v>2009.4166666666599</c:v>
                </c:pt>
                <c:pt idx="624">
                  <c:v>2009.5</c:v>
                </c:pt>
                <c:pt idx="625">
                  <c:v>2009.5833333333301</c:v>
                </c:pt>
                <c:pt idx="626">
                  <c:v>2009.6666666666599</c:v>
                </c:pt>
                <c:pt idx="627">
                  <c:v>2009.75</c:v>
                </c:pt>
                <c:pt idx="628">
                  <c:v>2009.8333333333301</c:v>
                </c:pt>
                <c:pt idx="629">
                  <c:v>2009.9166666666599</c:v>
                </c:pt>
                <c:pt idx="630">
                  <c:v>2010</c:v>
                </c:pt>
                <c:pt idx="631">
                  <c:v>2010.0833333333301</c:v>
                </c:pt>
                <c:pt idx="632">
                  <c:v>2010.1666666665999</c:v>
                </c:pt>
                <c:pt idx="633">
                  <c:v>2010.25</c:v>
                </c:pt>
                <c:pt idx="634">
                  <c:v>2010.3333333333301</c:v>
                </c:pt>
                <c:pt idx="635">
                  <c:v>2010.4166666666599</c:v>
                </c:pt>
                <c:pt idx="636">
                  <c:v>2010.5</c:v>
                </c:pt>
                <c:pt idx="637">
                  <c:v>2010.5833333333301</c:v>
                </c:pt>
                <c:pt idx="638">
                  <c:v>2010.6666666666599</c:v>
                </c:pt>
                <c:pt idx="639">
                  <c:v>2010.75</c:v>
                </c:pt>
                <c:pt idx="640">
                  <c:v>2010.8333333333301</c:v>
                </c:pt>
                <c:pt idx="641">
                  <c:v>2010.9166666666599</c:v>
                </c:pt>
                <c:pt idx="642">
                  <c:v>2011</c:v>
                </c:pt>
                <c:pt idx="643">
                  <c:v>2011.0833333333301</c:v>
                </c:pt>
                <c:pt idx="644">
                  <c:v>2011.1666666665999</c:v>
                </c:pt>
                <c:pt idx="645">
                  <c:v>2011.25</c:v>
                </c:pt>
                <c:pt idx="646">
                  <c:v>2011.3333333333301</c:v>
                </c:pt>
                <c:pt idx="647">
                  <c:v>2011.4166666666599</c:v>
                </c:pt>
                <c:pt idx="648">
                  <c:v>2011.5</c:v>
                </c:pt>
                <c:pt idx="649">
                  <c:v>2011.5833333333301</c:v>
                </c:pt>
                <c:pt idx="650">
                  <c:v>2011.6666666666599</c:v>
                </c:pt>
                <c:pt idx="651">
                  <c:v>2011.75</c:v>
                </c:pt>
                <c:pt idx="652">
                  <c:v>2011.8333333333301</c:v>
                </c:pt>
                <c:pt idx="653">
                  <c:v>2011.9166666666599</c:v>
                </c:pt>
                <c:pt idx="654">
                  <c:v>2012</c:v>
                </c:pt>
                <c:pt idx="655">
                  <c:v>2012.0833333333301</c:v>
                </c:pt>
                <c:pt idx="656">
                  <c:v>2012.1666666665999</c:v>
                </c:pt>
                <c:pt idx="657">
                  <c:v>2012.25</c:v>
                </c:pt>
                <c:pt idx="658">
                  <c:v>2012.3333333333301</c:v>
                </c:pt>
                <c:pt idx="659">
                  <c:v>2012.4166666666599</c:v>
                </c:pt>
                <c:pt idx="660">
                  <c:v>2012.5</c:v>
                </c:pt>
                <c:pt idx="661">
                  <c:v>2012.5833333333301</c:v>
                </c:pt>
                <c:pt idx="662">
                  <c:v>2012.6666666666599</c:v>
                </c:pt>
                <c:pt idx="663">
                  <c:v>2012.75</c:v>
                </c:pt>
                <c:pt idx="664">
                  <c:v>2012.8333333333301</c:v>
                </c:pt>
                <c:pt idx="665">
                  <c:v>2012.9166666666599</c:v>
                </c:pt>
                <c:pt idx="666">
                  <c:v>2013</c:v>
                </c:pt>
                <c:pt idx="667">
                  <c:v>2013.0833333333301</c:v>
                </c:pt>
                <c:pt idx="668">
                  <c:v>2013.1666666665999</c:v>
                </c:pt>
                <c:pt idx="669">
                  <c:v>2013.25</c:v>
                </c:pt>
                <c:pt idx="670">
                  <c:v>2013.3333333333301</c:v>
                </c:pt>
                <c:pt idx="671">
                  <c:v>2013.4166666666599</c:v>
                </c:pt>
                <c:pt idx="672">
                  <c:v>2013.5</c:v>
                </c:pt>
                <c:pt idx="673">
                  <c:v>2013.5833333333301</c:v>
                </c:pt>
                <c:pt idx="674">
                  <c:v>2013.6666666666599</c:v>
                </c:pt>
                <c:pt idx="675">
                  <c:v>2013.75</c:v>
                </c:pt>
                <c:pt idx="676">
                  <c:v>2013.8333333333301</c:v>
                </c:pt>
                <c:pt idx="677">
                  <c:v>2013.9166666666599</c:v>
                </c:pt>
                <c:pt idx="678">
                  <c:v>2014</c:v>
                </c:pt>
                <c:pt idx="679">
                  <c:v>2014.0833333333301</c:v>
                </c:pt>
                <c:pt idx="680">
                  <c:v>2014.1666666665999</c:v>
                </c:pt>
                <c:pt idx="681">
                  <c:v>2014.25</c:v>
                </c:pt>
                <c:pt idx="682">
                  <c:v>2014.3333333333301</c:v>
                </c:pt>
                <c:pt idx="683">
                  <c:v>2014.4166666666599</c:v>
                </c:pt>
                <c:pt idx="684">
                  <c:v>2014.5</c:v>
                </c:pt>
                <c:pt idx="685">
                  <c:v>2014.5833333333301</c:v>
                </c:pt>
                <c:pt idx="686">
                  <c:v>2014.6666666666599</c:v>
                </c:pt>
                <c:pt idx="687">
                  <c:v>2014.75</c:v>
                </c:pt>
                <c:pt idx="688">
                  <c:v>2014.8333333333301</c:v>
                </c:pt>
                <c:pt idx="689">
                  <c:v>2014.9166666666599</c:v>
                </c:pt>
                <c:pt idx="690">
                  <c:v>2015</c:v>
                </c:pt>
                <c:pt idx="691">
                  <c:v>2015.0833333333301</c:v>
                </c:pt>
                <c:pt idx="692">
                  <c:v>2015.1666666665999</c:v>
                </c:pt>
                <c:pt idx="693">
                  <c:v>2015.25</c:v>
                </c:pt>
                <c:pt idx="694">
                  <c:v>2015.3333333333301</c:v>
                </c:pt>
                <c:pt idx="695">
                  <c:v>2015.4166666666599</c:v>
                </c:pt>
                <c:pt idx="696">
                  <c:v>2015.5</c:v>
                </c:pt>
                <c:pt idx="697">
                  <c:v>2015.5833333333301</c:v>
                </c:pt>
                <c:pt idx="698">
                  <c:v>2015.6666666666599</c:v>
                </c:pt>
                <c:pt idx="699">
                  <c:v>2015.75</c:v>
                </c:pt>
                <c:pt idx="700">
                  <c:v>2015.8333333333301</c:v>
                </c:pt>
                <c:pt idx="701">
                  <c:v>2015.9166666666599</c:v>
                </c:pt>
                <c:pt idx="702">
                  <c:v>2016</c:v>
                </c:pt>
                <c:pt idx="703">
                  <c:v>2016.0833333333301</c:v>
                </c:pt>
                <c:pt idx="704">
                  <c:v>2016.1666666665999</c:v>
                </c:pt>
                <c:pt idx="705">
                  <c:v>2016.25</c:v>
                </c:pt>
                <c:pt idx="706">
                  <c:v>2016.3333333333301</c:v>
                </c:pt>
                <c:pt idx="707">
                  <c:v>2016.4166666666599</c:v>
                </c:pt>
                <c:pt idx="708">
                  <c:v>2016.5</c:v>
                </c:pt>
                <c:pt idx="709">
                  <c:v>2016.5833333333301</c:v>
                </c:pt>
                <c:pt idx="710">
                  <c:v>2016.6666666666599</c:v>
                </c:pt>
                <c:pt idx="711">
                  <c:v>2016.75</c:v>
                </c:pt>
                <c:pt idx="712">
                  <c:v>2016.8333333333301</c:v>
                </c:pt>
                <c:pt idx="713">
                  <c:v>2016.9166666666599</c:v>
                </c:pt>
                <c:pt idx="714">
                  <c:v>2017</c:v>
                </c:pt>
                <c:pt idx="715">
                  <c:v>2017.0833333333301</c:v>
                </c:pt>
                <c:pt idx="716">
                  <c:v>2017.1666666665999</c:v>
                </c:pt>
                <c:pt idx="717">
                  <c:v>2017.25</c:v>
                </c:pt>
                <c:pt idx="718">
                  <c:v>2017.3333333333301</c:v>
                </c:pt>
                <c:pt idx="719">
                  <c:v>2017.4166666666599</c:v>
                </c:pt>
                <c:pt idx="720">
                  <c:v>2017.5</c:v>
                </c:pt>
                <c:pt idx="721">
                  <c:v>2017.5833333333301</c:v>
                </c:pt>
                <c:pt idx="722">
                  <c:v>2017.6666666666599</c:v>
                </c:pt>
                <c:pt idx="723">
                  <c:v>2017.75</c:v>
                </c:pt>
                <c:pt idx="724">
                  <c:v>2017.8333333333301</c:v>
                </c:pt>
                <c:pt idx="725">
                  <c:v>2017.9166666666599</c:v>
                </c:pt>
                <c:pt idx="726">
                  <c:v>2018</c:v>
                </c:pt>
                <c:pt idx="727">
                  <c:v>2018.0833333333301</c:v>
                </c:pt>
                <c:pt idx="728">
                  <c:v>2018.1666666665999</c:v>
                </c:pt>
                <c:pt idx="729">
                  <c:v>2018.25</c:v>
                </c:pt>
                <c:pt idx="730">
                  <c:v>2018.3333333333301</c:v>
                </c:pt>
                <c:pt idx="731">
                  <c:v>2018.4166666666599</c:v>
                </c:pt>
                <c:pt idx="732">
                  <c:v>2018.5</c:v>
                </c:pt>
                <c:pt idx="733">
                  <c:v>2018.5833333333301</c:v>
                </c:pt>
                <c:pt idx="734">
                  <c:v>2018.6666666666599</c:v>
                </c:pt>
                <c:pt idx="735">
                  <c:v>2018.75</c:v>
                </c:pt>
                <c:pt idx="736">
                  <c:v>2018.8333333333301</c:v>
                </c:pt>
                <c:pt idx="737">
                  <c:v>2018.9166666666599</c:v>
                </c:pt>
                <c:pt idx="738">
                  <c:v>2019</c:v>
                </c:pt>
                <c:pt idx="739">
                  <c:v>2019.0833333333301</c:v>
                </c:pt>
                <c:pt idx="740">
                  <c:v>2019.1666666665999</c:v>
                </c:pt>
                <c:pt idx="741">
                  <c:v>2019.25</c:v>
                </c:pt>
                <c:pt idx="742">
                  <c:v>2019.3333333333301</c:v>
                </c:pt>
                <c:pt idx="743">
                  <c:v>2019.4166666666599</c:v>
                </c:pt>
                <c:pt idx="744">
                  <c:v>2019.5</c:v>
                </c:pt>
                <c:pt idx="745">
                  <c:v>2019.5833333333301</c:v>
                </c:pt>
                <c:pt idx="746">
                  <c:v>2019.6666666666599</c:v>
                </c:pt>
                <c:pt idx="747">
                  <c:v>2019.75</c:v>
                </c:pt>
                <c:pt idx="748">
                  <c:v>2019.8333333333301</c:v>
                </c:pt>
                <c:pt idx="749">
                  <c:v>2019.9166666666599</c:v>
                </c:pt>
                <c:pt idx="750">
                  <c:v>2020</c:v>
                </c:pt>
                <c:pt idx="751">
                  <c:v>2020.0833333333301</c:v>
                </c:pt>
                <c:pt idx="752">
                  <c:v>2020.1666666665999</c:v>
                </c:pt>
                <c:pt idx="753">
                  <c:v>2020.25</c:v>
                </c:pt>
                <c:pt idx="754">
                  <c:v>2020.3333333333301</c:v>
                </c:pt>
                <c:pt idx="755">
                  <c:v>2020.4166666666599</c:v>
                </c:pt>
                <c:pt idx="756">
                  <c:v>2020.5</c:v>
                </c:pt>
                <c:pt idx="757">
                  <c:v>2020.5833333333301</c:v>
                </c:pt>
                <c:pt idx="758">
                  <c:v>2020.6666666666599</c:v>
                </c:pt>
                <c:pt idx="759">
                  <c:v>2020.75</c:v>
                </c:pt>
                <c:pt idx="760">
                  <c:v>2020.8333333333301</c:v>
                </c:pt>
                <c:pt idx="761">
                  <c:v>2020.9166666666599</c:v>
                </c:pt>
                <c:pt idx="762">
                  <c:v>2021</c:v>
                </c:pt>
                <c:pt idx="763">
                  <c:v>2021.0833333333301</c:v>
                </c:pt>
                <c:pt idx="764">
                  <c:v>2021.1666666665999</c:v>
                </c:pt>
                <c:pt idx="765">
                  <c:v>2021.25</c:v>
                </c:pt>
                <c:pt idx="766">
                  <c:v>2021.3333333333301</c:v>
                </c:pt>
                <c:pt idx="767">
                  <c:v>2021.4166666666599</c:v>
                </c:pt>
                <c:pt idx="768">
                  <c:v>2021.5</c:v>
                </c:pt>
                <c:pt idx="769">
                  <c:v>2021.5833333333301</c:v>
                </c:pt>
                <c:pt idx="770">
                  <c:v>2021.6666666666599</c:v>
                </c:pt>
                <c:pt idx="771">
                  <c:v>2021.75</c:v>
                </c:pt>
                <c:pt idx="772">
                  <c:v>2021.8333333333301</c:v>
                </c:pt>
                <c:pt idx="773">
                  <c:v>2021.9166666666599</c:v>
                </c:pt>
                <c:pt idx="774">
                  <c:v>2022</c:v>
                </c:pt>
                <c:pt idx="775">
                  <c:v>2022.0833333333301</c:v>
                </c:pt>
                <c:pt idx="776">
                  <c:v>2022.1666666665999</c:v>
                </c:pt>
                <c:pt idx="777">
                  <c:v>2022.25</c:v>
                </c:pt>
                <c:pt idx="778">
                  <c:v>2022.3333333333301</c:v>
                </c:pt>
                <c:pt idx="779">
                  <c:v>2022.4166666666599</c:v>
                </c:pt>
                <c:pt idx="780">
                  <c:v>2022.5</c:v>
                </c:pt>
                <c:pt idx="781">
                  <c:v>2022.5833333333301</c:v>
                </c:pt>
                <c:pt idx="782">
                  <c:v>2022.6666666666599</c:v>
                </c:pt>
                <c:pt idx="783">
                  <c:v>2022.75</c:v>
                </c:pt>
                <c:pt idx="784">
                  <c:v>2022.8333333333301</c:v>
                </c:pt>
                <c:pt idx="785">
                  <c:v>2022.9166666666599</c:v>
                </c:pt>
              </c:numCache>
            </c:numRef>
          </c:xVal>
          <c:yVal>
            <c:numRef>
              <c:f>'Nmax odi  monthly '!$G$5:$G$790</c:f>
              <c:numCache>
                <c:formatCode>General</c:formatCode>
                <c:ptCount val="786"/>
                <c:pt idx="0">
                  <c:v>1.972</c:v>
                </c:pt>
                <c:pt idx="1">
                  <c:v>2.0249999999999999</c:v>
                </c:pt>
                <c:pt idx="2">
                  <c:v>1.8640000000000001</c:v>
                </c:pt>
                <c:pt idx="3">
                  <c:v>1.9850000000000001</c:v>
                </c:pt>
                <c:pt idx="4">
                  <c:v>1.946</c:v>
                </c:pt>
                <c:pt idx="5">
                  <c:v>2.121</c:v>
                </c:pt>
                <c:pt idx="6">
                  <c:v>2.1</c:v>
                </c:pt>
                <c:pt idx="7">
                  <c:v>2.1640000000000001</c:v>
                </c:pt>
                <c:pt idx="8">
                  <c:v>2.0110000000000001</c:v>
                </c:pt>
                <c:pt idx="9">
                  <c:v>2.0179999999999998</c:v>
                </c:pt>
                <c:pt idx="10">
                  <c:v>2.0870000000000002</c:v>
                </c:pt>
                <c:pt idx="11">
                  <c:v>2.1150000000000002</c:v>
                </c:pt>
                <c:pt idx="12">
                  <c:v>2.0819999999999999</c:v>
                </c:pt>
                <c:pt idx="13">
                  <c:v>2.0950000000000002</c:v>
                </c:pt>
                <c:pt idx="14">
                  <c:v>2.1419999999999999</c:v>
                </c:pt>
                <c:pt idx="15">
                  <c:v>2.1560000000000001</c:v>
                </c:pt>
                <c:pt idx="16">
                  <c:v>2.222</c:v>
                </c:pt>
                <c:pt idx="17">
                  <c:v>2.1779999999999999</c:v>
                </c:pt>
                <c:pt idx="18">
                  <c:v>2.17</c:v>
                </c:pt>
                <c:pt idx="19">
                  <c:v>2.117</c:v>
                </c:pt>
                <c:pt idx="20">
                  <c:v>2.1190000000000002</c:v>
                </c:pt>
                <c:pt idx="21">
                  <c:v>2.2309999999999999</c:v>
                </c:pt>
                <c:pt idx="22">
                  <c:v>2.1150000000000002</c:v>
                </c:pt>
                <c:pt idx="23">
                  <c:v>2.19</c:v>
                </c:pt>
                <c:pt idx="24">
                  <c:v>1.9950000000000001</c:v>
                </c:pt>
                <c:pt idx="25">
                  <c:v>2.0710000000000002</c:v>
                </c:pt>
                <c:pt idx="26">
                  <c:v>2.1789999999999998</c:v>
                </c:pt>
                <c:pt idx="27">
                  <c:v>2.153</c:v>
                </c:pt>
                <c:pt idx="28">
                  <c:v>2.2200000000000002</c:v>
                </c:pt>
                <c:pt idx="29">
                  <c:v>2.1819999999999999</c:v>
                </c:pt>
                <c:pt idx="30">
                  <c:v>2.13</c:v>
                </c:pt>
                <c:pt idx="31">
                  <c:v>2.16</c:v>
                </c:pt>
                <c:pt idx="32">
                  <c:v>2.2050000000000001</c:v>
                </c:pt>
                <c:pt idx="33">
                  <c:v>2.1669999999999998</c:v>
                </c:pt>
                <c:pt idx="34">
                  <c:v>2.1230000000000002</c:v>
                </c:pt>
                <c:pt idx="35">
                  <c:v>2.1779999999999999</c:v>
                </c:pt>
                <c:pt idx="36">
                  <c:v>2.1080000000000001</c:v>
                </c:pt>
                <c:pt idx="37">
                  <c:v>2.2130000000000001</c:v>
                </c:pt>
                <c:pt idx="38">
                  <c:v>2.2360000000000002</c:v>
                </c:pt>
                <c:pt idx="39">
                  <c:v>2.2519999999999998</c:v>
                </c:pt>
                <c:pt idx="40">
                  <c:v>2.1240000000000001</c:v>
                </c:pt>
                <c:pt idx="41">
                  <c:v>2.2360000000000002</c:v>
                </c:pt>
                <c:pt idx="42">
                  <c:v>2.319</c:v>
                </c:pt>
                <c:pt idx="43">
                  <c:v>2.3490000000000002</c:v>
                </c:pt>
                <c:pt idx="44">
                  <c:v>2.3660000000000001</c:v>
                </c:pt>
                <c:pt idx="45">
                  <c:v>2.3290000000000002</c:v>
                </c:pt>
                <c:pt idx="46">
                  <c:v>2.4020000000000001</c:v>
                </c:pt>
                <c:pt idx="47">
                  <c:v>2.3940000000000001</c:v>
                </c:pt>
                <c:pt idx="48">
                  <c:v>2.2759999999999998</c:v>
                </c:pt>
                <c:pt idx="49">
                  <c:v>2.3410000000000002</c:v>
                </c:pt>
                <c:pt idx="50">
                  <c:v>2.3380000000000001</c:v>
                </c:pt>
                <c:pt idx="51">
                  <c:v>2.46</c:v>
                </c:pt>
                <c:pt idx="52">
                  <c:v>2.5249999999999999</c:v>
                </c:pt>
                <c:pt idx="53">
                  <c:v>2.5550000000000002</c:v>
                </c:pt>
                <c:pt idx="54" formatCode="0.000">
                  <c:v>2.5702499999999997</c:v>
                </c:pt>
                <c:pt idx="55" formatCode="0.000">
                  <c:v>2.5192499999999995</c:v>
                </c:pt>
                <c:pt idx="56" formatCode="0.000">
                  <c:v>2.53775</c:v>
                </c:pt>
                <c:pt idx="57" formatCode="0.000">
                  <c:v>2.4852499999999997</c:v>
                </c:pt>
                <c:pt idx="58" formatCode="0.000">
                  <c:v>2.5217499999999999</c:v>
                </c:pt>
                <c:pt idx="59" formatCode="0.000">
                  <c:v>2.5267499999999998</c:v>
                </c:pt>
                <c:pt idx="60" formatCode="0.000">
                  <c:v>2.5282499999999999</c:v>
                </c:pt>
                <c:pt idx="61" formatCode="0.000">
                  <c:v>2.5282499999999999</c:v>
                </c:pt>
                <c:pt idx="62" formatCode="0.000">
                  <c:v>2.4937499999999995</c:v>
                </c:pt>
                <c:pt idx="63" formatCode="0.000">
                  <c:v>2.4907500000000002</c:v>
                </c:pt>
                <c:pt idx="64" formatCode="0.000">
                  <c:v>2.5262500000000001</c:v>
                </c:pt>
                <c:pt idx="65" formatCode="0.000">
                  <c:v>2.5677500000000002</c:v>
                </c:pt>
                <c:pt idx="66" formatCode="0.000">
                  <c:v>2.64025</c:v>
                </c:pt>
                <c:pt idx="67" formatCode="0.000">
                  <c:v>2.6937499999999996</c:v>
                </c:pt>
                <c:pt idx="68" formatCode="0.000">
                  <c:v>2.6612499999999999</c:v>
                </c:pt>
                <c:pt idx="69" formatCode="0.000">
                  <c:v>2.6592500000000001</c:v>
                </c:pt>
                <c:pt idx="70" formatCode="0.000">
                  <c:v>2.6167499999999997</c:v>
                </c:pt>
                <c:pt idx="71" formatCode="0.000">
                  <c:v>2.6297499999999996</c:v>
                </c:pt>
                <c:pt idx="72" formatCode="0.000">
                  <c:v>2.6132499999999999</c:v>
                </c:pt>
                <c:pt idx="73" formatCode="0.000">
                  <c:v>2.5942499999999997</c:v>
                </c:pt>
                <c:pt idx="74" formatCode="0.000">
                  <c:v>2.5497499999999995</c:v>
                </c:pt>
                <c:pt idx="75" formatCode="0.000">
                  <c:v>2.5947499999999994</c:v>
                </c:pt>
                <c:pt idx="76" formatCode="0.000">
                  <c:v>2.6367500000000001</c:v>
                </c:pt>
                <c:pt idx="77" formatCode="0.000">
                  <c:v>2.6692499999999999</c:v>
                </c:pt>
                <c:pt idx="78">
                  <c:v>2.6320000000000001</c:v>
                </c:pt>
                <c:pt idx="79">
                  <c:v>2.677</c:v>
                </c:pt>
                <c:pt idx="80">
                  <c:v>2.6829999999999998</c:v>
                </c:pt>
                <c:pt idx="81">
                  <c:v>2.7029999999999998</c:v>
                </c:pt>
                <c:pt idx="82">
                  <c:v>2.754</c:v>
                </c:pt>
                <c:pt idx="83">
                  <c:v>2.7130000000000001</c:v>
                </c:pt>
                <c:pt idx="84">
                  <c:v>2.74</c:v>
                </c:pt>
                <c:pt idx="85">
                  <c:v>2.75</c:v>
                </c:pt>
                <c:pt idx="86">
                  <c:v>2.76</c:v>
                </c:pt>
                <c:pt idx="87">
                  <c:v>2.77</c:v>
                </c:pt>
                <c:pt idx="88">
                  <c:v>2.76</c:v>
                </c:pt>
                <c:pt idx="89">
                  <c:v>2.8</c:v>
                </c:pt>
                <c:pt idx="90">
                  <c:v>2.8330000000000002</c:v>
                </c:pt>
                <c:pt idx="91">
                  <c:v>2.8239999999999998</c:v>
                </c:pt>
                <c:pt idx="92">
                  <c:v>2.851</c:v>
                </c:pt>
                <c:pt idx="93">
                  <c:v>2.8450000000000002</c:v>
                </c:pt>
                <c:pt idx="94">
                  <c:v>2.851</c:v>
                </c:pt>
                <c:pt idx="95">
                  <c:v>2.806</c:v>
                </c:pt>
                <c:pt idx="96">
                  <c:v>2.8130000000000002</c:v>
                </c:pt>
                <c:pt idx="97">
                  <c:v>2.802</c:v>
                </c:pt>
                <c:pt idx="98">
                  <c:v>2.782</c:v>
                </c:pt>
                <c:pt idx="99">
                  <c:v>2.7360000000000002</c:v>
                </c:pt>
                <c:pt idx="100">
                  <c:v>2.7770000000000001</c:v>
                </c:pt>
                <c:pt idx="101">
                  <c:v>2.7989999999999999</c:v>
                </c:pt>
                <c:pt idx="102">
                  <c:v>2.7770000000000001</c:v>
                </c:pt>
                <c:pt idx="103">
                  <c:v>2.7309999999999999</c:v>
                </c:pt>
                <c:pt idx="104">
                  <c:v>2.7669999999999999</c:v>
                </c:pt>
                <c:pt idx="105">
                  <c:v>2.7170000000000001</c:v>
                </c:pt>
                <c:pt idx="106">
                  <c:v>2.75</c:v>
                </c:pt>
                <c:pt idx="107">
                  <c:v>2.71</c:v>
                </c:pt>
                <c:pt idx="108">
                  <c:v>2.6960000000000002</c:v>
                </c:pt>
                <c:pt idx="109">
                  <c:v>2.694</c:v>
                </c:pt>
                <c:pt idx="110">
                  <c:v>2.5529999999999999</c:v>
                </c:pt>
                <c:pt idx="111">
                  <c:v>2.5910000000000002</c:v>
                </c:pt>
                <c:pt idx="112">
                  <c:v>2.6429999999999998</c:v>
                </c:pt>
                <c:pt idx="113">
                  <c:v>2.6139999999999999</c:v>
                </c:pt>
                <c:pt idx="114">
                  <c:v>2.5059999999999998</c:v>
                </c:pt>
                <c:pt idx="115">
                  <c:v>2.492</c:v>
                </c:pt>
                <c:pt idx="116">
                  <c:v>2.444</c:v>
                </c:pt>
                <c:pt idx="117">
                  <c:v>2.5139999999999998</c:v>
                </c:pt>
                <c:pt idx="118">
                  <c:v>2.5550000000000002</c:v>
                </c:pt>
                <c:pt idx="119">
                  <c:v>2.5110000000000001</c:v>
                </c:pt>
                <c:pt idx="120">
                  <c:v>2.5590000000000002</c:v>
                </c:pt>
                <c:pt idx="121">
                  <c:v>2.484</c:v>
                </c:pt>
                <c:pt idx="122">
                  <c:v>2.4769999999999999</c:v>
                </c:pt>
                <c:pt idx="123">
                  <c:v>2.512</c:v>
                </c:pt>
                <c:pt idx="124">
                  <c:v>2.4729999999999999</c:v>
                </c:pt>
                <c:pt idx="125">
                  <c:v>2.4820000000000002</c:v>
                </c:pt>
                <c:pt idx="126">
                  <c:v>2.5019999999999998</c:v>
                </c:pt>
                <c:pt idx="127">
                  <c:v>2.484</c:v>
                </c:pt>
                <c:pt idx="128">
                  <c:v>2.456</c:v>
                </c:pt>
                <c:pt idx="129">
                  <c:v>2.4710000000000001</c:v>
                </c:pt>
                <c:pt idx="130">
                  <c:v>2.4580000000000002</c:v>
                </c:pt>
                <c:pt idx="131">
                  <c:v>2.35</c:v>
                </c:pt>
                <c:pt idx="132">
                  <c:v>2.36</c:v>
                </c:pt>
                <c:pt idx="133">
                  <c:v>2.39</c:v>
                </c:pt>
                <c:pt idx="134">
                  <c:v>2.35</c:v>
                </c:pt>
                <c:pt idx="135">
                  <c:v>2.29</c:v>
                </c:pt>
                <c:pt idx="136">
                  <c:v>2.2200000000000002</c:v>
                </c:pt>
                <c:pt idx="137">
                  <c:v>2.2400000000000002</c:v>
                </c:pt>
                <c:pt idx="138">
                  <c:v>2.34</c:v>
                </c:pt>
                <c:pt idx="139">
                  <c:v>2.39</c:v>
                </c:pt>
                <c:pt idx="140">
                  <c:v>2.3199999999999998</c:v>
                </c:pt>
                <c:pt idx="141">
                  <c:v>2.3199999999999998</c:v>
                </c:pt>
                <c:pt idx="142">
                  <c:v>2.21</c:v>
                </c:pt>
                <c:pt idx="143">
                  <c:v>2.17</c:v>
                </c:pt>
                <c:pt idx="144">
                  <c:v>2.21</c:v>
                </c:pt>
                <c:pt idx="145">
                  <c:v>2.2400000000000002</c:v>
                </c:pt>
                <c:pt idx="146">
                  <c:v>2.2599999999999998</c:v>
                </c:pt>
                <c:pt idx="147">
                  <c:v>2.31</c:v>
                </c:pt>
                <c:pt idx="148">
                  <c:v>2.25</c:v>
                </c:pt>
                <c:pt idx="149">
                  <c:v>2.2999999999999998</c:v>
                </c:pt>
                <c:pt idx="150">
                  <c:v>2.27</c:v>
                </c:pt>
                <c:pt idx="151">
                  <c:v>2.2999999999999998</c:v>
                </c:pt>
                <c:pt idx="152">
                  <c:v>2.31</c:v>
                </c:pt>
                <c:pt idx="154">
                  <c:v>2.34</c:v>
                </c:pt>
                <c:pt idx="155">
                  <c:v>2.2200000000000002</c:v>
                </c:pt>
                <c:pt idx="156">
                  <c:v>2.23</c:v>
                </c:pt>
                <c:pt idx="157">
                  <c:v>2.2759999999999998</c:v>
                </c:pt>
                <c:pt idx="158">
                  <c:v>2.323</c:v>
                </c:pt>
                <c:pt idx="159">
                  <c:v>2.3380000000000001</c:v>
                </c:pt>
                <c:pt idx="160">
                  <c:v>2.2690000000000001</c:v>
                </c:pt>
                <c:pt idx="161">
                  <c:v>2.335</c:v>
                </c:pt>
                <c:pt idx="162">
                  <c:v>2.3380000000000001</c:v>
                </c:pt>
                <c:pt idx="163">
                  <c:v>2.4239999999999999</c:v>
                </c:pt>
                <c:pt idx="164">
                  <c:v>2.448</c:v>
                </c:pt>
                <c:pt idx="165">
                  <c:v>2.4430000000000001</c:v>
                </c:pt>
                <c:pt idx="166">
                  <c:v>2.456</c:v>
                </c:pt>
                <c:pt idx="167">
                  <c:v>2.5339999999999998</c:v>
                </c:pt>
                <c:pt idx="168">
                  <c:v>2.5270000000000001</c:v>
                </c:pt>
                <c:pt idx="169">
                  <c:v>2.5670000000000002</c:v>
                </c:pt>
                <c:pt idx="170">
                  <c:v>2.5979999999999999</c:v>
                </c:pt>
                <c:pt idx="171">
                  <c:v>2.6120000000000001</c:v>
                </c:pt>
                <c:pt idx="172">
                  <c:v>2.6320000000000001</c:v>
                </c:pt>
                <c:pt idx="173">
                  <c:v>2.63</c:v>
                </c:pt>
                <c:pt idx="174">
                  <c:v>2.6030000000000002</c:v>
                </c:pt>
                <c:pt idx="175">
                  <c:v>2.5990000000000002</c:v>
                </c:pt>
                <c:pt idx="176">
                  <c:v>2.6080000000000001</c:v>
                </c:pt>
                <c:pt idx="177">
                  <c:v>2.6480000000000001</c:v>
                </c:pt>
                <c:pt idx="178">
                  <c:v>2.6579999999999999</c:v>
                </c:pt>
                <c:pt idx="179">
                  <c:v>2.6</c:v>
                </c:pt>
                <c:pt idx="180">
                  <c:v>2.669</c:v>
                </c:pt>
                <c:pt idx="181">
                  <c:v>2.5289999999999999</c:v>
                </c:pt>
                <c:pt idx="182">
                  <c:v>2.6360000000000001</c:v>
                </c:pt>
                <c:pt idx="183">
                  <c:v>2.6739999999999999</c:v>
                </c:pt>
                <c:pt idx="184">
                  <c:v>2.6309999999999998</c:v>
                </c:pt>
                <c:pt idx="185">
                  <c:v>2.6160000000000001</c:v>
                </c:pt>
                <c:pt idx="186">
                  <c:v>2.6110000000000002</c:v>
                </c:pt>
                <c:pt idx="187">
                  <c:v>2.6909999999999998</c:v>
                </c:pt>
                <c:pt idx="188">
                  <c:v>2.649</c:v>
                </c:pt>
                <c:pt idx="189">
                  <c:v>2.6040000000000001</c:v>
                </c:pt>
                <c:pt idx="190">
                  <c:v>2.4870000000000001</c:v>
                </c:pt>
                <c:pt idx="191">
                  <c:v>2.57</c:v>
                </c:pt>
                <c:pt idx="192">
                  <c:v>2.573</c:v>
                </c:pt>
                <c:pt idx="193">
                  <c:v>2.6539999999999999</c:v>
                </c:pt>
                <c:pt idx="194">
                  <c:v>2.6560000000000001</c:v>
                </c:pt>
                <c:pt idx="195">
                  <c:v>2.694</c:v>
                </c:pt>
                <c:pt idx="196">
                  <c:v>2.6680000000000001</c:v>
                </c:pt>
                <c:pt idx="197">
                  <c:v>2.6819999999999999</c:v>
                </c:pt>
                <c:pt idx="198">
                  <c:v>2.669</c:v>
                </c:pt>
                <c:pt idx="199">
                  <c:v>2.726</c:v>
                </c:pt>
                <c:pt idx="200">
                  <c:v>2.702</c:v>
                </c:pt>
                <c:pt idx="201">
                  <c:v>2.7170000000000001</c:v>
                </c:pt>
                <c:pt idx="202">
                  <c:v>2.6520000000000001</c:v>
                </c:pt>
                <c:pt idx="203">
                  <c:v>2.6139999999999999</c:v>
                </c:pt>
                <c:pt idx="204">
                  <c:v>2.5990000000000002</c:v>
                </c:pt>
                <c:pt idx="205">
                  <c:v>2.605</c:v>
                </c:pt>
                <c:pt idx="206">
                  <c:v>2.5859999999999999</c:v>
                </c:pt>
                <c:pt idx="207">
                  <c:v>2.5760000000000001</c:v>
                </c:pt>
                <c:pt idx="208">
                  <c:v>2.5510000000000002</c:v>
                </c:pt>
                <c:pt idx="209">
                  <c:v>2.6379999999999999</c:v>
                </c:pt>
                <c:pt idx="210">
                  <c:v>2.617</c:v>
                </c:pt>
                <c:pt idx="211">
                  <c:v>2.649</c:v>
                </c:pt>
                <c:pt idx="212">
                  <c:v>2.6779999999999999</c:v>
                </c:pt>
                <c:pt idx="213">
                  <c:v>2.7290000000000001</c:v>
                </c:pt>
                <c:pt idx="214">
                  <c:v>2.7309999999999999</c:v>
                </c:pt>
                <c:pt idx="215">
                  <c:v>2.7559999999999998</c:v>
                </c:pt>
                <c:pt idx="216">
                  <c:v>2.722</c:v>
                </c:pt>
                <c:pt idx="217">
                  <c:v>2.702</c:v>
                </c:pt>
                <c:pt idx="218">
                  <c:v>2.7069999999999999</c:v>
                </c:pt>
                <c:pt idx="219">
                  <c:v>2.7160000000000002</c:v>
                </c:pt>
                <c:pt idx="220">
                  <c:v>2.706</c:v>
                </c:pt>
                <c:pt idx="221">
                  <c:v>2.7</c:v>
                </c:pt>
                <c:pt idx="222">
                  <c:v>2.6920000000000002</c:v>
                </c:pt>
                <c:pt idx="223">
                  <c:v>2.6819999999999999</c:v>
                </c:pt>
                <c:pt idx="224">
                  <c:v>2.7679999999999998</c:v>
                </c:pt>
                <c:pt idx="225">
                  <c:v>2.6749999999999998</c:v>
                </c:pt>
                <c:pt idx="226">
                  <c:v>2.7160000000000002</c:v>
                </c:pt>
                <c:pt idx="227">
                  <c:v>2.7389999999999999</c:v>
                </c:pt>
                <c:pt idx="228">
                  <c:v>2.77</c:v>
                </c:pt>
                <c:pt idx="229">
                  <c:v>2.754</c:v>
                </c:pt>
                <c:pt idx="230">
                  <c:v>2.762</c:v>
                </c:pt>
                <c:pt idx="231">
                  <c:v>2.7290000000000001</c:v>
                </c:pt>
                <c:pt idx="232">
                  <c:v>2.77</c:v>
                </c:pt>
                <c:pt idx="233">
                  <c:v>2.786</c:v>
                </c:pt>
                <c:pt idx="234">
                  <c:v>2.7410000000000001</c:v>
                </c:pt>
                <c:pt idx="235">
                  <c:v>2.7629999999999999</c:v>
                </c:pt>
                <c:pt idx="236">
                  <c:v>2.7549999999999999</c:v>
                </c:pt>
                <c:pt idx="237">
                  <c:v>2.8170000000000002</c:v>
                </c:pt>
                <c:pt idx="238">
                  <c:v>2.8029999999999999</c:v>
                </c:pt>
                <c:pt idx="239">
                  <c:v>2.7320000000000002</c:v>
                </c:pt>
                <c:pt idx="240">
                  <c:v>2.7109999999999999</c:v>
                </c:pt>
                <c:pt idx="241">
                  <c:v>2.7210000000000001</c:v>
                </c:pt>
                <c:pt idx="242">
                  <c:v>2.698</c:v>
                </c:pt>
                <c:pt idx="243">
                  <c:v>2.72</c:v>
                </c:pt>
                <c:pt idx="244">
                  <c:v>2.7890000000000001</c:v>
                </c:pt>
                <c:pt idx="245">
                  <c:v>2.7370000000000001</c:v>
                </c:pt>
                <c:pt idx="246">
                  <c:v>2.72</c:v>
                </c:pt>
                <c:pt idx="247">
                  <c:v>2.7320000000000002</c:v>
                </c:pt>
                <c:pt idx="248">
                  <c:v>2.7309999999999999</c:v>
                </c:pt>
                <c:pt idx="249">
                  <c:v>2.6819999999999999</c:v>
                </c:pt>
                <c:pt idx="250">
                  <c:v>2.569</c:v>
                </c:pt>
                <c:pt idx="251">
                  <c:v>2.5990000000000002</c:v>
                </c:pt>
                <c:pt idx="252">
                  <c:v>2.593</c:v>
                </c:pt>
                <c:pt idx="253">
                  <c:v>2.6869999999999998</c:v>
                </c:pt>
                <c:pt idx="254">
                  <c:v>2.6909999999999998</c:v>
                </c:pt>
                <c:pt idx="255">
                  <c:v>2.56</c:v>
                </c:pt>
                <c:pt idx="256">
                  <c:v>2.59</c:v>
                </c:pt>
                <c:pt idx="257">
                  <c:v>2.5870000000000002</c:v>
                </c:pt>
                <c:pt idx="258">
                  <c:v>2.5739999999999998</c:v>
                </c:pt>
                <c:pt idx="259">
                  <c:v>2.5510000000000002</c:v>
                </c:pt>
                <c:pt idx="260">
                  <c:v>2.532</c:v>
                </c:pt>
                <c:pt idx="261">
                  <c:v>2.4020000000000001</c:v>
                </c:pt>
                <c:pt idx="262">
                  <c:v>2.4140000000000001</c:v>
                </c:pt>
                <c:pt idx="263">
                  <c:v>2.2869999999999999</c:v>
                </c:pt>
                <c:pt idx="264">
                  <c:v>2.3620000000000001</c:v>
                </c:pt>
                <c:pt idx="265">
                  <c:v>2.2749999999999999</c:v>
                </c:pt>
                <c:pt idx="266">
                  <c:v>2.262</c:v>
                </c:pt>
                <c:pt idx="267">
                  <c:v>2.3029999999999999</c:v>
                </c:pt>
                <c:pt idx="268">
                  <c:v>2.3199999999999998</c:v>
                </c:pt>
                <c:pt idx="269">
                  <c:v>2.383</c:v>
                </c:pt>
                <c:pt idx="270">
                  <c:v>2.37</c:v>
                </c:pt>
                <c:pt idx="271">
                  <c:v>2.3319999999999999</c:v>
                </c:pt>
                <c:pt idx="272">
                  <c:v>2.375</c:v>
                </c:pt>
                <c:pt idx="273">
                  <c:v>2.3199999999999998</c:v>
                </c:pt>
                <c:pt idx="274">
                  <c:v>2.3279999999999998</c:v>
                </c:pt>
                <c:pt idx="275">
                  <c:v>2.2050000000000001</c:v>
                </c:pt>
                <c:pt idx="276">
                  <c:v>2.2120000000000002</c:v>
                </c:pt>
                <c:pt idx="277">
                  <c:v>2.2410000000000001</c:v>
                </c:pt>
                <c:pt idx="278">
                  <c:v>2.2519999999999998</c:v>
                </c:pt>
                <c:pt idx="279">
                  <c:v>2.173</c:v>
                </c:pt>
                <c:pt idx="280">
                  <c:v>2.1040000000000001</c:v>
                </c:pt>
                <c:pt idx="281">
                  <c:v>2.0720000000000001</c:v>
                </c:pt>
                <c:pt idx="282">
                  <c:v>2.2010000000000001</c:v>
                </c:pt>
                <c:pt idx="283">
                  <c:v>2.1440000000000001</c:v>
                </c:pt>
                <c:pt idx="284">
                  <c:v>2.1389999999999998</c:v>
                </c:pt>
                <c:pt idx="285">
                  <c:v>2.1160000000000001</c:v>
                </c:pt>
                <c:pt idx="286">
                  <c:v>2.0790000000000002</c:v>
                </c:pt>
                <c:pt idx="287">
                  <c:v>2.1560000000000001</c:v>
                </c:pt>
                <c:pt idx="288">
                  <c:v>2.1869999999999998</c:v>
                </c:pt>
                <c:pt idx="289">
                  <c:v>2.177</c:v>
                </c:pt>
                <c:pt idx="290">
                  <c:v>2.2320000000000002</c:v>
                </c:pt>
                <c:pt idx="291">
                  <c:v>2.15</c:v>
                </c:pt>
                <c:pt idx="292">
                  <c:v>2.1219999999999999</c:v>
                </c:pt>
                <c:pt idx="293">
                  <c:v>2.2290000000000001</c:v>
                </c:pt>
                <c:pt idx="294">
                  <c:v>2.2679999999999998</c:v>
                </c:pt>
                <c:pt idx="295">
                  <c:v>2.1720000000000002</c:v>
                </c:pt>
                <c:pt idx="296">
                  <c:v>2.2709999999999999</c:v>
                </c:pt>
                <c:pt idx="297">
                  <c:v>2.3490000000000002</c:v>
                </c:pt>
                <c:pt idx="298">
                  <c:v>2.379</c:v>
                </c:pt>
                <c:pt idx="299">
                  <c:v>2.2290000000000001</c:v>
                </c:pt>
                <c:pt idx="300">
                  <c:v>2.06</c:v>
                </c:pt>
                <c:pt idx="301">
                  <c:v>2.0329999999999999</c:v>
                </c:pt>
                <c:pt idx="302">
                  <c:v>1.9690000000000001</c:v>
                </c:pt>
                <c:pt idx="303">
                  <c:v>2.0110000000000001</c:v>
                </c:pt>
                <c:pt idx="304">
                  <c:v>2.0449999999999999</c:v>
                </c:pt>
                <c:pt idx="305">
                  <c:v>2.0150000000000001</c:v>
                </c:pt>
                <c:pt idx="306">
                  <c:v>2.069</c:v>
                </c:pt>
                <c:pt idx="307">
                  <c:v>2.1360000000000001</c:v>
                </c:pt>
                <c:pt idx="308">
                  <c:v>2.218</c:v>
                </c:pt>
                <c:pt idx="309">
                  <c:v>2.25</c:v>
                </c:pt>
                <c:pt idx="310">
                  <c:v>2.11</c:v>
                </c:pt>
                <c:pt idx="311">
                  <c:v>2.1680000000000001</c:v>
                </c:pt>
                <c:pt idx="312">
                  <c:v>2.258</c:v>
                </c:pt>
                <c:pt idx="313">
                  <c:v>2.2690000000000001</c:v>
                </c:pt>
                <c:pt idx="314">
                  <c:v>2.2719999999999998</c:v>
                </c:pt>
                <c:pt idx="315">
                  <c:v>2.3170000000000002</c:v>
                </c:pt>
                <c:pt idx="316">
                  <c:v>2.3450000000000002</c:v>
                </c:pt>
                <c:pt idx="317">
                  <c:v>2.3290000000000002</c:v>
                </c:pt>
                <c:pt idx="318">
                  <c:v>2.4060000000000001</c:v>
                </c:pt>
                <c:pt idx="319">
                  <c:v>2.39</c:v>
                </c:pt>
                <c:pt idx="320">
                  <c:v>2.33</c:v>
                </c:pt>
                <c:pt idx="321">
                  <c:v>2.3039999999999998</c:v>
                </c:pt>
                <c:pt idx="322">
                  <c:v>2.218</c:v>
                </c:pt>
                <c:pt idx="323">
                  <c:v>2.2829999999999999</c:v>
                </c:pt>
                <c:pt idx="324">
                  <c:v>2.319</c:v>
                </c:pt>
                <c:pt idx="325">
                  <c:v>2.323</c:v>
                </c:pt>
                <c:pt idx="326">
                  <c:v>2.3929999999999998</c:v>
                </c:pt>
                <c:pt idx="327">
                  <c:v>2.3650000000000002</c:v>
                </c:pt>
                <c:pt idx="328">
                  <c:v>2.3330000000000002</c:v>
                </c:pt>
                <c:pt idx="329">
                  <c:v>2.3250000000000002</c:v>
                </c:pt>
                <c:pt idx="330">
                  <c:v>2.3250000000000002</c:v>
                </c:pt>
                <c:pt idx="331">
                  <c:v>2.3639999999999999</c:v>
                </c:pt>
                <c:pt idx="332">
                  <c:v>2.3839999999999999</c:v>
                </c:pt>
                <c:pt idx="333">
                  <c:v>2.4350000000000001</c:v>
                </c:pt>
                <c:pt idx="334">
                  <c:v>2.4489999999999998</c:v>
                </c:pt>
                <c:pt idx="335">
                  <c:v>2.5089999999999999</c:v>
                </c:pt>
                <c:pt idx="336">
                  <c:v>2.512</c:v>
                </c:pt>
                <c:pt idx="337">
                  <c:v>2.5019999999999998</c:v>
                </c:pt>
                <c:pt idx="338">
                  <c:v>2.5609999999999999</c:v>
                </c:pt>
                <c:pt idx="339">
                  <c:v>2.577</c:v>
                </c:pt>
                <c:pt idx="340">
                  <c:v>2.609</c:v>
                </c:pt>
                <c:pt idx="341">
                  <c:v>2.5960000000000001</c:v>
                </c:pt>
                <c:pt idx="342">
                  <c:v>2.6150000000000002</c:v>
                </c:pt>
                <c:pt idx="343">
                  <c:v>2.5449999999999999</c:v>
                </c:pt>
                <c:pt idx="344">
                  <c:v>2.5299999999999998</c:v>
                </c:pt>
                <c:pt idx="345">
                  <c:v>2.6309999999999998</c:v>
                </c:pt>
                <c:pt idx="346">
                  <c:v>2.6709999999999998</c:v>
                </c:pt>
                <c:pt idx="347">
                  <c:v>2.6819999999999999</c:v>
                </c:pt>
                <c:pt idx="348">
                  <c:v>2.665</c:v>
                </c:pt>
                <c:pt idx="349">
                  <c:v>2.6480000000000001</c:v>
                </c:pt>
                <c:pt idx="350">
                  <c:v>2.6989999999999998</c:v>
                </c:pt>
                <c:pt idx="351">
                  <c:v>2.7210000000000001</c:v>
                </c:pt>
                <c:pt idx="352">
                  <c:v>2.6720000000000002</c:v>
                </c:pt>
                <c:pt idx="353">
                  <c:v>2.7189999999999999</c:v>
                </c:pt>
                <c:pt idx="354">
                  <c:v>2.74</c:v>
                </c:pt>
                <c:pt idx="355">
                  <c:v>2.7989999999999999</c:v>
                </c:pt>
                <c:pt idx="356">
                  <c:v>2.8279999999999998</c:v>
                </c:pt>
                <c:pt idx="357">
                  <c:v>2.7869999999999999</c:v>
                </c:pt>
                <c:pt idx="358">
                  <c:v>2.7210000000000001</c:v>
                </c:pt>
                <c:pt idx="359">
                  <c:v>2.7250000000000001</c:v>
                </c:pt>
                <c:pt idx="360">
                  <c:v>2.649</c:v>
                </c:pt>
                <c:pt idx="361">
                  <c:v>2.6560000000000001</c:v>
                </c:pt>
                <c:pt idx="362">
                  <c:v>2.581</c:v>
                </c:pt>
                <c:pt idx="363">
                  <c:v>2.6230000000000002</c:v>
                </c:pt>
                <c:pt idx="364">
                  <c:v>2.5419999999999998</c:v>
                </c:pt>
                <c:pt idx="365">
                  <c:v>2.54</c:v>
                </c:pt>
                <c:pt idx="366">
                  <c:v>2.4430000000000001</c:v>
                </c:pt>
                <c:pt idx="367">
                  <c:v>2.492</c:v>
                </c:pt>
                <c:pt idx="368">
                  <c:v>2.528</c:v>
                </c:pt>
                <c:pt idx="369">
                  <c:v>2.5299999999999998</c:v>
                </c:pt>
                <c:pt idx="370">
                  <c:v>2.5070000000000001</c:v>
                </c:pt>
                <c:pt idx="371">
                  <c:v>2.4889999999999999</c:v>
                </c:pt>
                <c:pt idx="372">
                  <c:v>2.419</c:v>
                </c:pt>
                <c:pt idx="373">
                  <c:v>2.4350000000000001</c:v>
                </c:pt>
                <c:pt idx="374">
                  <c:v>2.4470000000000001</c:v>
                </c:pt>
                <c:pt idx="375">
                  <c:v>2.38</c:v>
                </c:pt>
                <c:pt idx="376">
                  <c:v>2.3860000000000001</c:v>
                </c:pt>
                <c:pt idx="377">
                  <c:v>2.31</c:v>
                </c:pt>
                <c:pt idx="378">
                  <c:v>2.2010000000000001</c:v>
                </c:pt>
                <c:pt idx="379">
                  <c:v>2.238</c:v>
                </c:pt>
                <c:pt idx="380">
                  <c:v>2.097</c:v>
                </c:pt>
                <c:pt idx="381">
                  <c:v>2.0659999999999998</c:v>
                </c:pt>
                <c:pt idx="382">
                  <c:v>1.9830000000000001</c:v>
                </c:pt>
                <c:pt idx="383">
                  <c:v>2.016</c:v>
                </c:pt>
                <c:pt idx="384">
                  <c:v>2.09</c:v>
                </c:pt>
                <c:pt idx="385">
                  <c:v>2.0699999999999998</c:v>
                </c:pt>
                <c:pt idx="386">
                  <c:v>1.952</c:v>
                </c:pt>
                <c:pt idx="387">
                  <c:v>1.9039999999999999</c:v>
                </c:pt>
                <c:pt idx="388">
                  <c:v>1.8480000000000001</c:v>
                </c:pt>
                <c:pt idx="389">
                  <c:v>1.905</c:v>
                </c:pt>
                <c:pt idx="390">
                  <c:v>1.9730000000000001</c:v>
                </c:pt>
                <c:pt idx="391">
                  <c:v>1.9910000000000001</c:v>
                </c:pt>
                <c:pt idx="392">
                  <c:v>1.9630000000000001</c:v>
                </c:pt>
                <c:pt idx="393">
                  <c:v>1.8620000000000001</c:v>
                </c:pt>
                <c:pt idx="394">
                  <c:v>1.8380000000000001</c:v>
                </c:pt>
                <c:pt idx="395">
                  <c:v>1.8169999999999999</c:v>
                </c:pt>
                <c:pt idx="396">
                  <c:v>1.929</c:v>
                </c:pt>
                <c:pt idx="397">
                  <c:v>1.907</c:v>
                </c:pt>
                <c:pt idx="398">
                  <c:v>1.9510000000000001</c:v>
                </c:pt>
                <c:pt idx="399">
                  <c:v>2.0019999999999998</c:v>
                </c:pt>
                <c:pt idx="400">
                  <c:v>2.0659999999999998</c:v>
                </c:pt>
                <c:pt idx="401">
                  <c:v>2.0910000000000002</c:v>
                </c:pt>
                <c:pt idx="402">
                  <c:v>2.1360000000000001</c:v>
                </c:pt>
                <c:pt idx="403">
                  <c:v>2.1859999999999999</c:v>
                </c:pt>
                <c:pt idx="404">
                  <c:v>1.9279999999999999</c:v>
                </c:pt>
                <c:pt idx="405">
                  <c:v>1.9810000000000001</c:v>
                </c:pt>
                <c:pt idx="406">
                  <c:v>2.0299999999999998</c:v>
                </c:pt>
                <c:pt idx="407">
                  <c:v>1.673</c:v>
                </c:pt>
                <c:pt idx="408">
                  <c:v>1.748</c:v>
                </c:pt>
                <c:pt idx="409">
                  <c:v>1.8740000000000001</c:v>
                </c:pt>
                <c:pt idx="410">
                  <c:v>1.992</c:v>
                </c:pt>
                <c:pt idx="411">
                  <c:v>2.081</c:v>
                </c:pt>
                <c:pt idx="412">
                  <c:v>2.0659999999999998</c:v>
                </c:pt>
                <c:pt idx="413">
                  <c:v>2.1539999999999999</c:v>
                </c:pt>
                <c:pt idx="414">
                  <c:v>2.165</c:v>
                </c:pt>
                <c:pt idx="415">
                  <c:v>2.157</c:v>
                </c:pt>
                <c:pt idx="416">
                  <c:v>2.2000000000000002</c:v>
                </c:pt>
                <c:pt idx="417">
                  <c:v>2.3279999999999998</c:v>
                </c:pt>
                <c:pt idx="418">
                  <c:v>2.3319999999999999</c:v>
                </c:pt>
                <c:pt idx="419">
                  <c:v>2.3969999999999998</c:v>
                </c:pt>
                <c:pt idx="420">
                  <c:v>2.4140000000000001</c:v>
                </c:pt>
                <c:pt idx="421">
                  <c:v>2.4159999999999999</c:v>
                </c:pt>
                <c:pt idx="422">
                  <c:v>2.419</c:v>
                </c:pt>
                <c:pt idx="423">
                  <c:v>2.5049999999999999</c:v>
                </c:pt>
                <c:pt idx="424">
                  <c:v>2.4790000000000001</c:v>
                </c:pt>
                <c:pt idx="425">
                  <c:v>2.5289999999999999</c:v>
                </c:pt>
                <c:pt idx="426">
                  <c:v>2.488</c:v>
                </c:pt>
                <c:pt idx="427">
                  <c:v>2.5289999999999999</c:v>
                </c:pt>
                <c:pt idx="428">
                  <c:v>2.4900000000000002</c:v>
                </c:pt>
                <c:pt idx="429">
                  <c:v>2.4990000000000001</c:v>
                </c:pt>
                <c:pt idx="430">
                  <c:v>2.5409999999999999</c:v>
                </c:pt>
                <c:pt idx="431">
                  <c:v>2.5880000000000001</c:v>
                </c:pt>
                <c:pt idx="432">
                  <c:v>2.6179999999999999</c:v>
                </c:pt>
                <c:pt idx="433">
                  <c:v>2.6070000000000002</c:v>
                </c:pt>
                <c:pt idx="434">
                  <c:v>2.6360000000000001</c:v>
                </c:pt>
                <c:pt idx="435">
                  <c:v>2.6629999999999998</c:v>
                </c:pt>
                <c:pt idx="436">
                  <c:v>2.6150000000000002</c:v>
                </c:pt>
                <c:pt idx="437">
                  <c:v>2.6960000000000002</c:v>
                </c:pt>
                <c:pt idx="438">
                  <c:v>2.669</c:v>
                </c:pt>
                <c:pt idx="439">
                  <c:v>2.6539999999999999</c:v>
                </c:pt>
                <c:pt idx="440">
                  <c:v>2.5979999999999999</c:v>
                </c:pt>
                <c:pt idx="441">
                  <c:v>2.6469999999999998</c:v>
                </c:pt>
                <c:pt idx="442">
                  <c:v>2.6019999999999999</c:v>
                </c:pt>
                <c:pt idx="443">
                  <c:v>2.601</c:v>
                </c:pt>
                <c:pt idx="444">
                  <c:v>2.6429999999999998</c:v>
                </c:pt>
                <c:pt idx="445">
                  <c:v>2.698</c:v>
                </c:pt>
                <c:pt idx="446">
                  <c:v>2.7090000000000001</c:v>
                </c:pt>
                <c:pt idx="447">
                  <c:v>2.7029999999999998</c:v>
                </c:pt>
                <c:pt idx="448">
                  <c:v>2.677</c:v>
                </c:pt>
                <c:pt idx="449">
                  <c:v>2.6619999999999999</c:v>
                </c:pt>
                <c:pt idx="450">
                  <c:v>2.6869999999999998</c:v>
                </c:pt>
                <c:pt idx="451">
                  <c:v>2.714</c:v>
                </c:pt>
                <c:pt idx="452">
                  <c:v>2.6880000000000002</c:v>
                </c:pt>
                <c:pt idx="453">
                  <c:v>2.81</c:v>
                </c:pt>
                <c:pt idx="454">
                  <c:v>2.7610000000000001</c:v>
                </c:pt>
                <c:pt idx="455">
                  <c:v>2.7050000000000001</c:v>
                </c:pt>
                <c:pt idx="456">
                  <c:v>2.7</c:v>
                </c:pt>
                <c:pt idx="457">
                  <c:v>2.7029999999999998</c:v>
                </c:pt>
                <c:pt idx="458">
                  <c:v>2.758</c:v>
                </c:pt>
                <c:pt idx="459">
                  <c:v>2.7450000000000001</c:v>
                </c:pt>
                <c:pt idx="460">
                  <c:v>2.7559999999999998</c:v>
                </c:pt>
                <c:pt idx="461">
                  <c:v>2.7679999999999998</c:v>
                </c:pt>
                <c:pt idx="462">
                  <c:v>2.7280000000000002</c:v>
                </c:pt>
                <c:pt idx="463">
                  <c:v>2.7959999999999998</c:v>
                </c:pt>
                <c:pt idx="464">
                  <c:v>2.79</c:v>
                </c:pt>
                <c:pt idx="465">
                  <c:v>2.7789999999999999</c:v>
                </c:pt>
                <c:pt idx="466">
                  <c:v>2.7629999999999999</c:v>
                </c:pt>
                <c:pt idx="467">
                  <c:v>2.7759999999999998</c:v>
                </c:pt>
                <c:pt idx="468">
                  <c:v>2.8260000000000001</c:v>
                </c:pt>
                <c:pt idx="469">
                  <c:v>2.7879999999999998</c:v>
                </c:pt>
                <c:pt idx="470">
                  <c:v>2.7690000000000001</c:v>
                </c:pt>
                <c:pt idx="471">
                  <c:v>2.7570000000000001</c:v>
                </c:pt>
                <c:pt idx="472">
                  <c:v>2.7869999999999999</c:v>
                </c:pt>
                <c:pt idx="473">
                  <c:v>2.7679999999999998</c:v>
                </c:pt>
                <c:pt idx="474">
                  <c:v>2.746</c:v>
                </c:pt>
                <c:pt idx="475">
                  <c:v>2.7629999999999999</c:v>
                </c:pt>
                <c:pt idx="476">
                  <c:v>2.7480000000000002</c:v>
                </c:pt>
                <c:pt idx="477">
                  <c:v>2.786</c:v>
                </c:pt>
                <c:pt idx="478">
                  <c:v>2.7890000000000001</c:v>
                </c:pt>
                <c:pt idx="479">
                  <c:v>2.7949999999999999</c:v>
                </c:pt>
                <c:pt idx="480">
                  <c:v>2.758</c:v>
                </c:pt>
                <c:pt idx="481">
                  <c:v>2.7890000000000001</c:v>
                </c:pt>
                <c:pt idx="482">
                  <c:v>2.7559999999999998</c:v>
                </c:pt>
                <c:pt idx="483">
                  <c:v>2.7890000000000001</c:v>
                </c:pt>
                <c:pt idx="484">
                  <c:v>2.7440000000000002</c:v>
                </c:pt>
                <c:pt idx="485">
                  <c:v>2.6909999999999998</c:v>
                </c:pt>
                <c:pt idx="486">
                  <c:v>2.718</c:v>
                </c:pt>
                <c:pt idx="487">
                  <c:v>2.67</c:v>
                </c:pt>
                <c:pt idx="488">
                  <c:v>2.8250000000000002</c:v>
                </c:pt>
                <c:pt idx="489">
                  <c:v>2.6619999999999999</c:v>
                </c:pt>
                <c:pt idx="490">
                  <c:v>2.6360000000000001</c:v>
                </c:pt>
                <c:pt idx="491">
                  <c:v>2.6549999999999998</c:v>
                </c:pt>
                <c:pt idx="492">
                  <c:v>2.7269999999999999</c:v>
                </c:pt>
                <c:pt idx="493">
                  <c:v>2.6659999999999999</c:v>
                </c:pt>
                <c:pt idx="494">
                  <c:v>2.714</c:v>
                </c:pt>
                <c:pt idx="495">
                  <c:v>2.7610000000000001</c:v>
                </c:pt>
                <c:pt idx="496">
                  <c:v>2.694</c:v>
                </c:pt>
                <c:pt idx="497">
                  <c:v>2.617</c:v>
                </c:pt>
                <c:pt idx="498">
                  <c:v>2.5659999999999998</c:v>
                </c:pt>
                <c:pt idx="499">
                  <c:v>2.5819999999999999</c:v>
                </c:pt>
                <c:pt idx="500">
                  <c:v>2.5790000000000002</c:v>
                </c:pt>
                <c:pt idx="501">
                  <c:v>2.5870000000000002</c:v>
                </c:pt>
                <c:pt idx="502">
                  <c:v>2.54</c:v>
                </c:pt>
                <c:pt idx="503">
                  <c:v>2.5649999999999999</c:v>
                </c:pt>
                <c:pt idx="504">
                  <c:v>2.6360000000000001</c:v>
                </c:pt>
                <c:pt idx="505">
                  <c:v>2.5760000000000001</c:v>
                </c:pt>
                <c:pt idx="506">
                  <c:v>2.4929999999999999</c:v>
                </c:pt>
                <c:pt idx="507">
                  <c:v>2.4590000000000001</c:v>
                </c:pt>
                <c:pt idx="508">
                  <c:v>2.3650000000000002</c:v>
                </c:pt>
                <c:pt idx="509">
                  <c:v>2.3540000000000001</c:v>
                </c:pt>
                <c:pt idx="510" formatCode="0.000">
                  <c:v>2.3730964467005076</c:v>
                </c:pt>
                <c:pt idx="511" formatCode="0.000">
                  <c:v>2.3052690355329948</c:v>
                </c:pt>
                <c:pt idx="512" formatCode="0.000">
                  <c:v>2.309451776649746</c:v>
                </c:pt>
                <c:pt idx="513" formatCode="0.000">
                  <c:v>2.3128020304568531</c:v>
                </c:pt>
                <c:pt idx="514" formatCode="0.000">
                  <c:v>2.2121827411167514</c:v>
                </c:pt>
                <c:pt idx="515" formatCode="0.000">
                  <c:v>2.1576649746192897</c:v>
                </c:pt>
                <c:pt idx="516" formatCode="0.000">
                  <c:v>2.0641624365482234</c:v>
                </c:pt>
                <c:pt idx="517" formatCode="0.000">
                  <c:v>2.0842639593908627</c:v>
                </c:pt>
                <c:pt idx="518" formatCode="0.000">
                  <c:v>2.1045685279187816</c:v>
                </c:pt>
                <c:pt idx="519" formatCode="0.000">
                  <c:v>2.1796954314720813</c:v>
                </c:pt>
                <c:pt idx="520" formatCode="0.000">
                  <c:v>2.1238578680203046</c:v>
                </c:pt>
                <c:pt idx="521" formatCode="0.000">
                  <c:v>2.0974619289340102</c:v>
                </c:pt>
                <c:pt idx="522">
                  <c:v>2.2069999999999999</c:v>
                </c:pt>
                <c:pt idx="523">
                  <c:v>2.2709999999999999</c:v>
                </c:pt>
                <c:pt idx="524">
                  <c:v>2.363</c:v>
                </c:pt>
                <c:pt idx="525">
                  <c:v>2.1880000000000002</c:v>
                </c:pt>
                <c:pt idx="526">
                  <c:v>2.258</c:v>
                </c:pt>
                <c:pt idx="527">
                  <c:v>2.29</c:v>
                </c:pt>
                <c:pt idx="528">
                  <c:v>2.3319999999999999</c:v>
                </c:pt>
                <c:pt idx="529">
                  <c:v>2.2719999999999998</c:v>
                </c:pt>
                <c:pt idx="530">
                  <c:v>2.274</c:v>
                </c:pt>
                <c:pt idx="531">
                  <c:v>2.1920000000000002</c:v>
                </c:pt>
                <c:pt idx="532">
                  <c:v>2.3420000000000001</c:v>
                </c:pt>
                <c:pt idx="533">
                  <c:v>2.3639999999999999</c:v>
                </c:pt>
                <c:pt idx="534">
                  <c:v>2.2040000000000002</c:v>
                </c:pt>
                <c:pt idx="535">
                  <c:v>2.331</c:v>
                </c:pt>
                <c:pt idx="536">
                  <c:v>2.2690000000000001</c:v>
                </c:pt>
                <c:pt idx="537">
                  <c:v>2.2240000000000002</c:v>
                </c:pt>
                <c:pt idx="538">
                  <c:v>2.274</c:v>
                </c:pt>
                <c:pt idx="539">
                  <c:v>2.2999999999999998</c:v>
                </c:pt>
                <c:pt idx="540">
                  <c:v>2.2709999999999999</c:v>
                </c:pt>
                <c:pt idx="541">
                  <c:v>2.161</c:v>
                </c:pt>
                <c:pt idx="542">
                  <c:v>2.2639999999999998</c:v>
                </c:pt>
                <c:pt idx="543">
                  <c:v>2.3380000000000001</c:v>
                </c:pt>
                <c:pt idx="544">
                  <c:v>2.2229999999999999</c:v>
                </c:pt>
                <c:pt idx="545">
                  <c:v>2.2429999999999999</c:v>
                </c:pt>
                <c:pt idx="546">
                  <c:v>2.2879999999999998</c:v>
                </c:pt>
                <c:pt idx="547">
                  <c:v>2.3199999999999998</c:v>
                </c:pt>
                <c:pt idx="548">
                  <c:v>2.2890000000000001</c:v>
                </c:pt>
                <c:pt idx="549">
                  <c:v>2.2639999999999998</c:v>
                </c:pt>
                <c:pt idx="550">
                  <c:v>2.173</c:v>
                </c:pt>
                <c:pt idx="551">
                  <c:v>2.149</c:v>
                </c:pt>
                <c:pt idx="552">
                  <c:v>2.21</c:v>
                </c:pt>
                <c:pt idx="553">
                  <c:v>2.298</c:v>
                </c:pt>
                <c:pt idx="554">
                  <c:v>2.3010000000000002</c:v>
                </c:pt>
                <c:pt idx="555">
                  <c:v>2.2679999999999998</c:v>
                </c:pt>
                <c:pt idx="556">
                  <c:v>2.0379999999999998</c:v>
                </c:pt>
                <c:pt idx="557">
                  <c:v>2.169</c:v>
                </c:pt>
                <c:pt idx="558">
                  <c:v>2.266</c:v>
                </c:pt>
                <c:pt idx="559">
                  <c:v>2.298</c:v>
                </c:pt>
                <c:pt idx="560">
                  <c:v>2.387</c:v>
                </c:pt>
                <c:pt idx="561">
                  <c:v>2.4079999999999999</c:v>
                </c:pt>
                <c:pt idx="562">
                  <c:v>2.5030000000000001</c:v>
                </c:pt>
                <c:pt idx="563">
                  <c:v>2.5059999999999998</c:v>
                </c:pt>
                <c:pt idx="564">
                  <c:v>2.4649999999999999</c:v>
                </c:pt>
                <c:pt idx="565">
                  <c:v>2.4849999999999999</c:v>
                </c:pt>
                <c:pt idx="566">
                  <c:v>2.5459999999999998</c:v>
                </c:pt>
                <c:pt idx="567">
                  <c:v>2.6</c:v>
                </c:pt>
                <c:pt idx="568">
                  <c:v>2.5019999999999998</c:v>
                </c:pt>
                <c:pt idx="569">
                  <c:v>2.4780000000000002</c:v>
                </c:pt>
                <c:pt idx="570">
                  <c:v>2.343</c:v>
                </c:pt>
                <c:pt idx="571">
                  <c:v>2.4540000000000002</c:v>
                </c:pt>
                <c:pt idx="572">
                  <c:v>2.5129999999999999</c:v>
                </c:pt>
                <c:pt idx="573">
                  <c:v>2.5219999999999998</c:v>
                </c:pt>
                <c:pt idx="574">
                  <c:v>2.508</c:v>
                </c:pt>
                <c:pt idx="575">
                  <c:v>2.5430000000000001</c:v>
                </c:pt>
                <c:pt idx="576">
                  <c:v>2.5739999999999998</c:v>
                </c:pt>
                <c:pt idx="577">
                  <c:v>2.5139999999999998</c:v>
                </c:pt>
                <c:pt idx="578">
                  <c:v>2.3580000000000001</c:v>
                </c:pt>
                <c:pt idx="579">
                  <c:v>2.5329999999999999</c:v>
                </c:pt>
                <c:pt idx="580">
                  <c:v>2.6040000000000001</c:v>
                </c:pt>
                <c:pt idx="581">
                  <c:v>2.6110000000000002</c:v>
                </c:pt>
                <c:pt idx="582">
                  <c:v>2.5760000000000001</c:v>
                </c:pt>
                <c:pt idx="583">
                  <c:v>2.7170000000000001</c:v>
                </c:pt>
                <c:pt idx="584">
                  <c:v>2.7280000000000002</c:v>
                </c:pt>
                <c:pt idx="585">
                  <c:v>2.7869999999999999</c:v>
                </c:pt>
                <c:pt idx="586">
                  <c:v>2.766</c:v>
                </c:pt>
                <c:pt idx="587">
                  <c:v>2.7909999999999999</c:v>
                </c:pt>
                <c:pt idx="588">
                  <c:v>2.722</c:v>
                </c:pt>
                <c:pt idx="589">
                  <c:v>2.75</c:v>
                </c:pt>
                <c:pt idx="590">
                  <c:v>2.68</c:v>
                </c:pt>
                <c:pt idx="591">
                  <c:v>2.7589999999999999</c:v>
                </c:pt>
                <c:pt idx="592">
                  <c:v>2.718</c:v>
                </c:pt>
                <c:pt idx="593">
                  <c:v>2.6669999999999998</c:v>
                </c:pt>
                <c:pt idx="594">
                  <c:v>2.7610000000000001</c:v>
                </c:pt>
                <c:pt idx="595">
                  <c:v>2.698</c:v>
                </c:pt>
                <c:pt idx="596">
                  <c:v>2.7709999999999999</c:v>
                </c:pt>
                <c:pt idx="597">
                  <c:v>2.7909999999999999</c:v>
                </c:pt>
                <c:pt idx="598">
                  <c:v>2.819</c:v>
                </c:pt>
                <c:pt idx="599">
                  <c:v>2.8119999999999998</c:v>
                </c:pt>
                <c:pt idx="600">
                  <c:v>2.8159999999999998</c:v>
                </c:pt>
                <c:pt idx="601">
                  <c:v>2.835</c:v>
                </c:pt>
                <c:pt idx="602">
                  <c:v>2.899</c:v>
                </c:pt>
                <c:pt idx="603">
                  <c:v>2.847</c:v>
                </c:pt>
                <c:pt idx="604">
                  <c:v>2.8679999999999999</c:v>
                </c:pt>
                <c:pt idx="605">
                  <c:v>2.7610000000000001</c:v>
                </c:pt>
                <c:pt idx="606">
                  <c:v>2.8180000000000001</c:v>
                </c:pt>
                <c:pt idx="607">
                  <c:v>2.8</c:v>
                </c:pt>
                <c:pt idx="608">
                  <c:v>2.8479999999999999</c:v>
                </c:pt>
                <c:pt idx="609">
                  <c:v>2.8839999999999999</c:v>
                </c:pt>
                <c:pt idx="610">
                  <c:v>2.8679999999999999</c:v>
                </c:pt>
                <c:pt idx="611">
                  <c:v>2.8610000000000002</c:v>
                </c:pt>
                <c:pt idx="612">
                  <c:v>2.911</c:v>
                </c:pt>
                <c:pt idx="613">
                  <c:v>2.891</c:v>
                </c:pt>
                <c:pt idx="614">
                  <c:v>2.8929999999999998</c:v>
                </c:pt>
                <c:pt idx="615">
                  <c:v>2.87</c:v>
                </c:pt>
                <c:pt idx="616">
                  <c:v>2.9860000000000002</c:v>
                </c:pt>
                <c:pt idx="617">
                  <c:v>2.948</c:v>
                </c:pt>
                <c:pt idx="618">
                  <c:v>2.976</c:v>
                </c:pt>
                <c:pt idx="619">
                  <c:v>2.9820000000000002</c:v>
                </c:pt>
                <c:pt idx="620">
                  <c:v>3.0649999999999999</c:v>
                </c:pt>
                <c:pt idx="621">
                  <c:v>3.0310000000000001</c:v>
                </c:pt>
                <c:pt idx="622" formatCode="0.000">
                  <c:v>3.0259999999999998</c:v>
                </c:pt>
                <c:pt idx="623" formatCode="0.000">
                  <c:v>3.09</c:v>
                </c:pt>
                <c:pt idx="624" formatCode="0.000">
                  <c:v>3.1339999999999999</c:v>
                </c:pt>
                <c:pt idx="625" formatCode="0.000">
                  <c:v>2.9780000000000002</c:v>
                </c:pt>
                <c:pt idx="626" formatCode="0.000">
                  <c:v>3.04</c:v>
                </c:pt>
                <c:pt idx="627" formatCode="0.000">
                  <c:v>3.0489999999999999</c:v>
                </c:pt>
                <c:pt idx="628">
                  <c:v>2.9550000000000001</c:v>
                </c:pt>
                <c:pt idx="629">
                  <c:v>2.968</c:v>
                </c:pt>
                <c:pt idx="630" formatCode="0.000">
                  <c:v>2.9980000000000002</c:v>
                </c:pt>
                <c:pt idx="631" formatCode="0.000">
                  <c:v>2.9689999999999999</c:v>
                </c:pt>
                <c:pt idx="632" formatCode="0.000">
                  <c:v>2.931</c:v>
                </c:pt>
                <c:pt idx="633" formatCode="0.000">
                  <c:v>2.9039999999999999</c:v>
                </c:pt>
                <c:pt idx="634" formatCode="0.000">
                  <c:v>2.903</c:v>
                </c:pt>
                <c:pt idx="635" formatCode="0.000">
                  <c:v>2.8809999999999998</c:v>
                </c:pt>
                <c:pt idx="636" formatCode="0.000">
                  <c:v>2.899</c:v>
                </c:pt>
                <c:pt idx="637" formatCode="0.000">
                  <c:v>2.87</c:v>
                </c:pt>
                <c:pt idx="638" formatCode="0.000">
                  <c:v>2.7930000000000001</c:v>
                </c:pt>
                <c:pt idx="639" formatCode="0.000">
                  <c:v>2.8029999999999999</c:v>
                </c:pt>
                <c:pt idx="640" formatCode="0.000">
                  <c:v>2.7440000000000002</c:v>
                </c:pt>
                <c:pt idx="641" formatCode="0.000">
                  <c:v>2.8039999999999998</c:v>
                </c:pt>
                <c:pt idx="642">
                  <c:v>2.7770000000000001</c:v>
                </c:pt>
                <c:pt idx="643">
                  <c:v>2.7959999999999998</c:v>
                </c:pt>
                <c:pt idx="644">
                  <c:v>2.6949999999999998</c:v>
                </c:pt>
                <c:pt idx="645">
                  <c:v>2.5910000000000002</c:v>
                </c:pt>
                <c:pt idx="646">
                  <c:v>2.6760000000000002</c:v>
                </c:pt>
                <c:pt idx="647">
                  <c:v>2.6339999999999999</c:v>
                </c:pt>
                <c:pt idx="648">
                  <c:v>2.633</c:v>
                </c:pt>
                <c:pt idx="649">
                  <c:v>2.6240000000000001</c:v>
                </c:pt>
                <c:pt idx="650">
                  <c:v>2.5470000000000002</c:v>
                </c:pt>
                <c:pt idx="651">
                  <c:v>2.585</c:v>
                </c:pt>
                <c:pt idx="652">
                  <c:v>2.5920000000000001</c:v>
                </c:pt>
                <c:pt idx="653">
                  <c:v>2.6110000000000002</c:v>
                </c:pt>
                <c:pt idx="654">
                  <c:v>2.609</c:v>
                </c:pt>
                <c:pt idx="655">
                  <c:v>2.5529999999999999</c:v>
                </c:pt>
                <c:pt idx="656">
                  <c:v>2.423</c:v>
                </c:pt>
                <c:pt idx="657" formatCode="0.000">
                  <c:v>2.5590000000000002</c:v>
                </c:pt>
                <c:pt idx="658" formatCode="0.000">
                  <c:v>2.5369999999999999</c:v>
                </c:pt>
                <c:pt idx="659" formatCode="0.000">
                  <c:v>2.4900000000000002</c:v>
                </c:pt>
                <c:pt idx="660" formatCode="0.000">
                  <c:v>2.4079999999999999</c:v>
                </c:pt>
                <c:pt idx="661" formatCode="0.000">
                  <c:v>2.391</c:v>
                </c:pt>
                <c:pt idx="662">
                  <c:v>2.4380000000000002</c:v>
                </c:pt>
                <c:pt idx="663">
                  <c:v>2.4529999999999998</c:v>
                </c:pt>
                <c:pt idx="664">
                  <c:v>2.4489999999999998</c:v>
                </c:pt>
                <c:pt idx="665">
                  <c:v>2.4870000000000001</c:v>
                </c:pt>
                <c:pt idx="666">
                  <c:v>2.4740000000000002</c:v>
                </c:pt>
                <c:pt idx="667">
                  <c:v>2.512</c:v>
                </c:pt>
                <c:pt idx="668">
                  <c:v>2.4590000000000001</c:v>
                </c:pt>
                <c:pt idx="669">
                  <c:v>2.5049999999999999</c:v>
                </c:pt>
                <c:pt idx="670">
                  <c:v>2.3809999999999998</c:v>
                </c:pt>
                <c:pt idx="671" formatCode="0.000">
                  <c:v>2.38</c:v>
                </c:pt>
                <c:pt idx="672">
                  <c:v>2.3359999999999999</c:v>
                </c:pt>
                <c:pt idx="673">
                  <c:v>2.3170000000000002</c:v>
                </c:pt>
                <c:pt idx="674">
                  <c:v>2.302</c:v>
                </c:pt>
                <c:pt idx="675">
                  <c:v>2.383</c:v>
                </c:pt>
                <c:pt idx="676">
                  <c:v>2.403</c:v>
                </c:pt>
                <c:pt idx="677">
                  <c:v>2.4159999999999999</c:v>
                </c:pt>
                <c:pt idx="678" formatCode="0.000">
                  <c:v>2.41</c:v>
                </c:pt>
                <c:pt idx="679">
                  <c:v>2.3170000000000002</c:v>
                </c:pt>
                <c:pt idx="680">
                  <c:v>2.3370000000000002</c:v>
                </c:pt>
                <c:pt idx="681">
                  <c:v>2.3759999999999999</c:v>
                </c:pt>
                <c:pt idx="682" formatCode="0.000">
                  <c:v>2.44</c:v>
                </c:pt>
                <c:pt idx="683">
                  <c:v>2.3479999999999999</c:v>
                </c:pt>
                <c:pt idx="684">
                  <c:v>2.3650000000000002</c:v>
                </c:pt>
                <c:pt idx="685">
                  <c:v>2.4540000000000002</c:v>
                </c:pt>
                <c:pt idx="686">
                  <c:v>2.476</c:v>
                </c:pt>
                <c:pt idx="687">
                  <c:v>2.4489999999999998</c:v>
                </c:pt>
                <c:pt idx="688">
                  <c:v>2.4159999999999999</c:v>
                </c:pt>
                <c:pt idx="689">
                  <c:v>2.3660000000000001</c:v>
                </c:pt>
                <c:pt idx="690">
                  <c:v>2.3940000000000001</c:v>
                </c:pt>
                <c:pt idx="691">
                  <c:v>2.3940000000000001</c:v>
                </c:pt>
                <c:pt idx="692">
                  <c:v>2.4119999999999999</c:v>
                </c:pt>
                <c:pt idx="693">
                  <c:v>2.4529999999999998</c:v>
                </c:pt>
                <c:pt idx="694">
                  <c:v>2.4079999999999999</c:v>
                </c:pt>
                <c:pt idx="695">
                  <c:v>2.5190000000000001</c:v>
                </c:pt>
                <c:pt idx="696">
                  <c:v>2.5449999999999999</c:v>
                </c:pt>
                <c:pt idx="697">
                  <c:v>2.532</c:v>
                </c:pt>
                <c:pt idx="698">
                  <c:v>2.5379999999999998</c:v>
                </c:pt>
                <c:pt idx="699">
                  <c:v>2.5030000000000001</c:v>
                </c:pt>
                <c:pt idx="700">
                  <c:v>2.4940000000000002</c:v>
                </c:pt>
                <c:pt idx="701">
                  <c:v>2.6139999999999999</c:v>
                </c:pt>
                <c:pt idx="702">
                  <c:v>2.7709999999999999</c:v>
                </c:pt>
                <c:pt idx="703">
                  <c:v>2.7829999999999999</c:v>
                </c:pt>
                <c:pt idx="704">
                  <c:v>2.7669999999999999</c:v>
                </c:pt>
                <c:pt idx="705">
                  <c:v>2.7789999999999999</c:v>
                </c:pt>
                <c:pt idx="706">
                  <c:v>2.7610000000000001</c:v>
                </c:pt>
                <c:pt idx="707">
                  <c:v>2.806</c:v>
                </c:pt>
                <c:pt idx="708">
                  <c:v>2.7669999999999999</c:v>
                </c:pt>
                <c:pt idx="709">
                  <c:v>2.8479999999999999</c:v>
                </c:pt>
                <c:pt idx="710">
                  <c:v>2.8220000000000001</c:v>
                </c:pt>
                <c:pt idx="711">
                  <c:v>2.8759999999999999</c:v>
                </c:pt>
                <c:pt idx="712">
                  <c:v>2.9889999999999999</c:v>
                </c:pt>
                <c:pt idx="713">
                  <c:v>2.8370000000000002</c:v>
                </c:pt>
                <c:pt idx="714">
                  <c:v>2.9540000000000002</c:v>
                </c:pt>
                <c:pt idx="715">
                  <c:v>2.9649999999999999</c:v>
                </c:pt>
                <c:pt idx="716" formatCode="0.000">
                  <c:v>3.03</c:v>
                </c:pt>
                <c:pt idx="717">
                  <c:v>2.9340000000000002</c:v>
                </c:pt>
                <c:pt idx="718">
                  <c:v>2.903</c:v>
                </c:pt>
                <c:pt idx="719">
                  <c:v>2.931</c:v>
                </c:pt>
                <c:pt idx="720">
                  <c:v>2.9340000000000002</c:v>
                </c:pt>
                <c:pt idx="721">
                  <c:v>2.8759999999999999</c:v>
                </c:pt>
                <c:pt idx="722">
                  <c:v>2.843</c:v>
                </c:pt>
                <c:pt idx="723">
                  <c:v>2.875</c:v>
                </c:pt>
                <c:pt idx="724">
                  <c:v>3.0230000000000001</c:v>
                </c:pt>
                <c:pt idx="725">
                  <c:v>3.048</c:v>
                </c:pt>
                <c:pt idx="726">
                  <c:v>2.992</c:v>
                </c:pt>
                <c:pt idx="727">
                  <c:v>2.9980000000000002</c:v>
                </c:pt>
                <c:pt idx="728">
                  <c:v>2.9140000000000001</c:v>
                </c:pt>
                <c:pt idx="729">
                  <c:v>2.948</c:v>
                </c:pt>
                <c:pt idx="730">
                  <c:v>2.9969999999999999</c:v>
                </c:pt>
                <c:pt idx="731">
                  <c:v>3.0779999999999998</c:v>
                </c:pt>
                <c:pt idx="732">
                  <c:v>3.0129999999999999</c:v>
                </c:pt>
                <c:pt idx="733">
                  <c:v>3.0009999999999999</c:v>
                </c:pt>
                <c:pt idx="734">
                  <c:v>2.9609999999999999</c:v>
                </c:pt>
                <c:pt idx="735">
                  <c:v>2.9860000000000002</c:v>
                </c:pt>
                <c:pt idx="736">
                  <c:v>2.9489999999999998</c:v>
                </c:pt>
                <c:pt idx="737">
                  <c:v>2.968</c:v>
                </c:pt>
                <c:pt idx="738">
                  <c:v>3.0139999999999998</c:v>
                </c:pt>
                <c:pt idx="739">
                  <c:v>2.9540000000000002</c:v>
                </c:pt>
                <c:pt idx="740">
                  <c:v>2.968</c:v>
                </c:pt>
                <c:pt idx="741">
                  <c:v>3.0379999999999998</c:v>
                </c:pt>
                <c:pt idx="742">
                  <c:v>2.9550000000000001</c:v>
                </c:pt>
                <c:pt idx="743">
                  <c:v>2.9740000000000002</c:v>
                </c:pt>
                <c:pt idx="744">
                  <c:v>2.9830000000000001</c:v>
                </c:pt>
                <c:pt idx="745">
                  <c:v>2.9780000000000002</c:v>
                </c:pt>
                <c:pt idx="746">
                  <c:v>3.1040000000000001</c:v>
                </c:pt>
                <c:pt idx="747">
                  <c:v>3.0150000000000001</c:v>
                </c:pt>
                <c:pt idx="748">
                  <c:v>3.0640000000000001</c:v>
                </c:pt>
                <c:pt idx="749">
                  <c:v>2.8519999999999999</c:v>
                </c:pt>
                <c:pt idx="750">
                  <c:v>2.895</c:v>
                </c:pt>
                <c:pt idx="751">
                  <c:v>2.94</c:v>
                </c:pt>
                <c:pt idx="752">
                  <c:v>3.069</c:v>
                </c:pt>
                <c:pt idx="754">
                  <c:v>3.0910000000000002</c:v>
                </c:pt>
                <c:pt idx="755">
                  <c:v>2.9239999999999999</c:v>
                </c:pt>
                <c:pt idx="756">
                  <c:v>3.0219999999999998</c:v>
                </c:pt>
                <c:pt idx="757">
                  <c:v>2.9420000000000002</c:v>
                </c:pt>
                <c:pt idx="758">
                  <c:v>2.964</c:v>
                </c:pt>
                <c:pt idx="759">
                  <c:v>3.008</c:v>
                </c:pt>
                <c:pt idx="760">
                  <c:v>2.9289999999999998</c:v>
                </c:pt>
                <c:pt idx="761" formatCode="0.000">
                  <c:v>2.92</c:v>
                </c:pt>
                <c:pt idx="762">
                  <c:v>2.9169999999999998</c:v>
                </c:pt>
                <c:pt idx="763">
                  <c:v>2.835</c:v>
                </c:pt>
                <c:pt idx="764">
                  <c:v>2.8959999999999999</c:v>
                </c:pt>
                <c:pt idx="765">
                  <c:v>2.984</c:v>
                </c:pt>
                <c:pt idx="766">
                  <c:v>2.9449999999999998</c:v>
                </c:pt>
                <c:pt idx="767" formatCode="0.000">
                  <c:v>2.92</c:v>
                </c:pt>
                <c:pt idx="768">
                  <c:v>2.8559999999999999</c:v>
                </c:pt>
                <c:pt idx="769">
                  <c:v>3.024</c:v>
                </c:pt>
                <c:pt idx="770">
                  <c:v>2.8639999999999999</c:v>
                </c:pt>
                <c:pt idx="771" formatCode="0.000">
                  <c:v>2.92</c:v>
                </c:pt>
                <c:pt idx="772">
                  <c:v>2.8719999999999999</c:v>
                </c:pt>
                <c:pt idx="773">
                  <c:v>2.8929999999999998</c:v>
                </c:pt>
                <c:pt idx="774">
                  <c:v>2.871</c:v>
                </c:pt>
                <c:pt idx="775" formatCode="0.000">
                  <c:v>2.92</c:v>
                </c:pt>
                <c:pt idx="776">
                  <c:v>2.8889999999999998</c:v>
                </c:pt>
                <c:pt idx="777">
                  <c:v>2.9380000000000002</c:v>
                </c:pt>
                <c:pt idx="778">
                  <c:v>2.774</c:v>
                </c:pt>
                <c:pt idx="779">
                  <c:v>2.7109999999999999</c:v>
                </c:pt>
                <c:pt idx="780">
                  <c:v>2.7669999999999999</c:v>
                </c:pt>
                <c:pt idx="781" formatCode="0.000">
                  <c:v>2.64</c:v>
                </c:pt>
                <c:pt idx="782">
                  <c:v>2.6560000000000001</c:v>
                </c:pt>
                <c:pt idx="783" formatCode="0.000">
                  <c:v>2.7</c:v>
                </c:pt>
              </c:numCache>
            </c:numRef>
          </c:yVal>
          <c:smooth val="0"/>
        </c:ser>
        <c:ser>
          <c:idx val="3"/>
          <c:order val="2"/>
          <c:spPr>
            <a:ln w="12700">
              <a:solidFill>
                <a:srgbClr val="0000FF"/>
              </a:solidFill>
              <a:prstDash val="solid"/>
            </a:ln>
          </c:spPr>
          <c:marker>
            <c:symbol val="none"/>
          </c:marker>
          <c:xVal>
            <c:numRef>
              <c:f>'Nmax odi  monthly '!$B$5:$B$790</c:f>
              <c:numCache>
                <c:formatCode>0.000</c:formatCode>
                <c:ptCount val="786"/>
                <c:pt idx="0">
                  <c:v>1957.5</c:v>
                </c:pt>
                <c:pt idx="1">
                  <c:v>1957.5833333333333</c:v>
                </c:pt>
                <c:pt idx="2">
                  <c:v>1957.6666666666667</c:v>
                </c:pt>
                <c:pt idx="3">
                  <c:v>1957.75</c:v>
                </c:pt>
                <c:pt idx="4">
                  <c:v>1957.8333333333335</c:v>
                </c:pt>
                <c:pt idx="5">
                  <c:v>1957.9166666666667</c:v>
                </c:pt>
                <c:pt idx="6">
                  <c:v>1958</c:v>
                </c:pt>
                <c:pt idx="7">
                  <c:v>1958.0833333333333</c:v>
                </c:pt>
                <c:pt idx="8">
                  <c:v>1958.1666666666667</c:v>
                </c:pt>
                <c:pt idx="9">
                  <c:v>1958.25</c:v>
                </c:pt>
                <c:pt idx="10">
                  <c:v>1958.3333333333333</c:v>
                </c:pt>
                <c:pt idx="11">
                  <c:v>1958.4166666666667</c:v>
                </c:pt>
                <c:pt idx="12">
                  <c:v>1958.5</c:v>
                </c:pt>
                <c:pt idx="13">
                  <c:v>1958.5833333333333</c:v>
                </c:pt>
                <c:pt idx="14">
                  <c:v>1958.6666666666667</c:v>
                </c:pt>
                <c:pt idx="15">
                  <c:v>1958.75</c:v>
                </c:pt>
                <c:pt idx="16">
                  <c:v>1958.8333333333333</c:v>
                </c:pt>
                <c:pt idx="17">
                  <c:v>1958.9166666666667</c:v>
                </c:pt>
                <c:pt idx="18">
                  <c:v>1959</c:v>
                </c:pt>
                <c:pt idx="19">
                  <c:v>1959.0833333333333</c:v>
                </c:pt>
                <c:pt idx="20">
                  <c:v>1959.1666666666667</c:v>
                </c:pt>
                <c:pt idx="21">
                  <c:v>1959.25</c:v>
                </c:pt>
                <c:pt idx="22">
                  <c:v>1959.3333333333335</c:v>
                </c:pt>
                <c:pt idx="23">
                  <c:v>1959.4166666666667</c:v>
                </c:pt>
                <c:pt idx="24">
                  <c:v>1959.5</c:v>
                </c:pt>
                <c:pt idx="25">
                  <c:v>1959.5833333333335</c:v>
                </c:pt>
                <c:pt idx="26">
                  <c:v>1959.6666666666667</c:v>
                </c:pt>
                <c:pt idx="27">
                  <c:v>1959.75</c:v>
                </c:pt>
                <c:pt idx="28">
                  <c:v>1959.8333333333335</c:v>
                </c:pt>
                <c:pt idx="29">
                  <c:v>1959.9166666666667</c:v>
                </c:pt>
                <c:pt idx="30">
                  <c:v>1960</c:v>
                </c:pt>
                <c:pt idx="31">
                  <c:v>1960.0833333333335</c:v>
                </c:pt>
                <c:pt idx="32">
                  <c:v>1960.1666666666667</c:v>
                </c:pt>
                <c:pt idx="33">
                  <c:v>1960.25</c:v>
                </c:pt>
                <c:pt idx="34">
                  <c:v>1960.3333333333335</c:v>
                </c:pt>
                <c:pt idx="35">
                  <c:v>1960.4166666666667</c:v>
                </c:pt>
                <c:pt idx="36">
                  <c:v>1960.5</c:v>
                </c:pt>
                <c:pt idx="37">
                  <c:v>1960.5833333333335</c:v>
                </c:pt>
                <c:pt idx="38">
                  <c:v>1960.6666666666667</c:v>
                </c:pt>
                <c:pt idx="39">
                  <c:v>1960.75</c:v>
                </c:pt>
                <c:pt idx="40">
                  <c:v>1960.8333333333335</c:v>
                </c:pt>
                <c:pt idx="41">
                  <c:v>1960.9166666666667</c:v>
                </c:pt>
                <c:pt idx="42">
                  <c:v>1961</c:v>
                </c:pt>
                <c:pt idx="43">
                  <c:v>1961.0833333333335</c:v>
                </c:pt>
                <c:pt idx="44">
                  <c:v>1961.1666666666667</c:v>
                </c:pt>
                <c:pt idx="45">
                  <c:v>1961.25</c:v>
                </c:pt>
                <c:pt idx="46">
                  <c:v>1961.3333333333335</c:v>
                </c:pt>
                <c:pt idx="47">
                  <c:v>1961.4166666666667</c:v>
                </c:pt>
                <c:pt idx="48">
                  <c:v>1961.5</c:v>
                </c:pt>
                <c:pt idx="49">
                  <c:v>1961.5833333333335</c:v>
                </c:pt>
                <c:pt idx="50">
                  <c:v>1961.6666666666667</c:v>
                </c:pt>
                <c:pt idx="51">
                  <c:v>1961.75</c:v>
                </c:pt>
                <c:pt idx="52">
                  <c:v>1961.8333333333335</c:v>
                </c:pt>
                <c:pt idx="53">
                  <c:v>1961.9166666666667</c:v>
                </c:pt>
                <c:pt idx="54">
                  <c:v>1962</c:v>
                </c:pt>
                <c:pt idx="55">
                  <c:v>1962.0833333333335</c:v>
                </c:pt>
                <c:pt idx="56">
                  <c:v>1962.1666666666667</c:v>
                </c:pt>
                <c:pt idx="57">
                  <c:v>1962.2500000000002</c:v>
                </c:pt>
                <c:pt idx="58">
                  <c:v>1962.3333333333335</c:v>
                </c:pt>
                <c:pt idx="59">
                  <c:v>1962.4166666666667</c:v>
                </c:pt>
                <c:pt idx="60">
                  <c:v>1962.5000000000002</c:v>
                </c:pt>
                <c:pt idx="61">
                  <c:v>1962.5833333333335</c:v>
                </c:pt>
                <c:pt idx="62">
                  <c:v>1962.6666666666667</c:v>
                </c:pt>
                <c:pt idx="63">
                  <c:v>1962.7500000000002</c:v>
                </c:pt>
                <c:pt idx="64">
                  <c:v>1962.8333333333335</c:v>
                </c:pt>
                <c:pt idx="65">
                  <c:v>1962.9166666666667</c:v>
                </c:pt>
                <c:pt idx="66">
                  <c:v>1963.0000000000002</c:v>
                </c:pt>
                <c:pt idx="67">
                  <c:v>1963.0833333333335</c:v>
                </c:pt>
                <c:pt idx="68">
                  <c:v>1963.1666666666667</c:v>
                </c:pt>
                <c:pt idx="69">
                  <c:v>1963.2500000000002</c:v>
                </c:pt>
                <c:pt idx="70">
                  <c:v>1963.3333333333335</c:v>
                </c:pt>
                <c:pt idx="71">
                  <c:v>1963.4166666666667</c:v>
                </c:pt>
                <c:pt idx="72">
                  <c:v>1963.5000000000002</c:v>
                </c:pt>
                <c:pt idx="73">
                  <c:v>1963.5833333333335</c:v>
                </c:pt>
                <c:pt idx="74">
                  <c:v>1963.6666666666667</c:v>
                </c:pt>
                <c:pt idx="75">
                  <c:v>1963.7500000000002</c:v>
                </c:pt>
                <c:pt idx="76">
                  <c:v>1963.8333333333335</c:v>
                </c:pt>
                <c:pt idx="77">
                  <c:v>1963.9166666666667</c:v>
                </c:pt>
                <c:pt idx="78">
                  <c:v>1964.0000000000002</c:v>
                </c:pt>
                <c:pt idx="79">
                  <c:v>1964.0833333333335</c:v>
                </c:pt>
                <c:pt idx="80">
                  <c:v>1964.1666666666667</c:v>
                </c:pt>
                <c:pt idx="81">
                  <c:v>1964.2500000000002</c:v>
                </c:pt>
                <c:pt idx="82">
                  <c:v>1964.3333333333335</c:v>
                </c:pt>
                <c:pt idx="83">
                  <c:v>1964.4166666666667</c:v>
                </c:pt>
                <c:pt idx="84">
                  <c:v>1964.5000000000002</c:v>
                </c:pt>
                <c:pt idx="85">
                  <c:v>1964.5833333333335</c:v>
                </c:pt>
                <c:pt idx="86">
                  <c:v>1964.6666666666667</c:v>
                </c:pt>
                <c:pt idx="87">
                  <c:v>1964.7500000000002</c:v>
                </c:pt>
                <c:pt idx="88">
                  <c:v>1964.8333333333335</c:v>
                </c:pt>
                <c:pt idx="89">
                  <c:v>1964.9166666666667</c:v>
                </c:pt>
                <c:pt idx="90">
                  <c:v>1965</c:v>
                </c:pt>
                <c:pt idx="91">
                  <c:v>1965.0833333333335</c:v>
                </c:pt>
                <c:pt idx="92">
                  <c:v>1965.1666666666667</c:v>
                </c:pt>
                <c:pt idx="93">
                  <c:v>1965.25</c:v>
                </c:pt>
                <c:pt idx="94">
                  <c:v>1965.3333333333335</c:v>
                </c:pt>
                <c:pt idx="95">
                  <c:v>1965.4166666666667</c:v>
                </c:pt>
                <c:pt idx="96">
                  <c:v>1965.5</c:v>
                </c:pt>
                <c:pt idx="97">
                  <c:v>1965.5833333333335</c:v>
                </c:pt>
                <c:pt idx="98">
                  <c:v>1965.6666666666667</c:v>
                </c:pt>
                <c:pt idx="99">
                  <c:v>1965.75</c:v>
                </c:pt>
                <c:pt idx="100">
                  <c:v>1965.8333333333335</c:v>
                </c:pt>
                <c:pt idx="101">
                  <c:v>1965.9166666666667</c:v>
                </c:pt>
                <c:pt idx="102">
                  <c:v>1966</c:v>
                </c:pt>
                <c:pt idx="103">
                  <c:v>1966.0833333333335</c:v>
                </c:pt>
                <c:pt idx="104">
                  <c:v>1966.1666666666667</c:v>
                </c:pt>
                <c:pt idx="105">
                  <c:v>1966.25</c:v>
                </c:pt>
                <c:pt idx="106">
                  <c:v>1966.3333333333335</c:v>
                </c:pt>
                <c:pt idx="107">
                  <c:v>1966.4166666666667</c:v>
                </c:pt>
                <c:pt idx="108">
                  <c:v>1966.5</c:v>
                </c:pt>
                <c:pt idx="109">
                  <c:v>1966.5833333333333</c:v>
                </c:pt>
                <c:pt idx="110">
                  <c:v>1966.6666666666667</c:v>
                </c:pt>
                <c:pt idx="111">
                  <c:v>1966.75</c:v>
                </c:pt>
                <c:pt idx="112">
                  <c:v>1966.8333333333333</c:v>
                </c:pt>
                <c:pt idx="113">
                  <c:v>1966.9166666666667</c:v>
                </c:pt>
                <c:pt idx="114">
                  <c:v>1967</c:v>
                </c:pt>
                <c:pt idx="115">
                  <c:v>1967.0833333333333</c:v>
                </c:pt>
                <c:pt idx="116">
                  <c:v>1967.1666666666667</c:v>
                </c:pt>
                <c:pt idx="117">
                  <c:v>1967.25</c:v>
                </c:pt>
                <c:pt idx="118">
                  <c:v>1967.3333333333333</c:v>
                </c:pt>
                <c:pt idx="119">
                  <c:v>1967.4166666666667</c:v>
                </c:pt>
                <c:pt idx="120">
                  <c:v>1967.5</c:v>
                </c:pt>
                <c:pt idx="121">
                  <c:v>1967.5833333333333</c:v>
                </c:pt>
                <c:pt idx="122">
                  <c:v>1967.6666666666665</c:v>
                </c:pt>
                <c:pt idx="123">
                  <c:v>1967.75</c:v>
                </c:pt>
                <c:pt idx="124">
                  <c:v>1967.8333333333333</c:v>
                </c:pt>
                <c:pt idx="125">
                  <c:v>1967.9166666666665</c:v>
                </c:pt>
                <c:pt idx="126">
                  <c:v>1968</c:v>
                </c:pt>
                <c:pt idx="127">
                  <c:v>1968.0833333333333</c:v>
                </c:pt>
                <c:pt idx="128">
                  <c:v>1968.1666666666665</c:v>
                </c:pt>
                <c:pt idx="129">
                  <c:v>1968.25</c:v>
                </c:pt>
                <c:pt idx="130">
                  <c:v>1968.3333333333333</c:v>
                </c:pt>
                <c:pt idx="131">
                  <c:v>1968.4166666666665</c:v>
                </c:pt>
                <c:pt idx="132">
                  <c:v>1968.5</c:v>
                </c:pt>
                <c:pt idx="133">
                  <c:v>1968.5833333333333</c:v>
                </c:pt>
                <c:pt idx="134">
                  <c:v>1968.6666666666665</c:v>
                </c:pt>
                <c:pt idx="135">
                  <c:v>1968.75</c:v>
                </c:pt>
                <c:pt idx="136">
                  <c:v>1968.8333333333333</c:v>
                </c:pt>
                <c:pt idx="137">
                  <c:v>1968.9166666666665</c:v>
                </c:pt>
                <c:pt idx="138">
                  <c:v>1969</c:v>
                </c:pt>
                <c:pt idx="139">
                  <c:v>1969.0833333333333</c:v>
                </c:pt>
                <c:pt idx="140">
                  <c:v>1969.1666666666665</c:v>
                </c:pt>
                <c:pt idx="141">
                  <c:v>1969.2499999999998</c:v>
                </c:pt>
                <c:pt idx="142">
                  <c:v>1969.3333333333333</c:v>
                </c:pt>
                <c:pt idx="143">
                  <c:v>1969.4166666666665</c:v>
                </c:pt>
                <c:pt idx="144">
                  <c:v>1969.4999999999998</c:v>
                </c:pt>
                <c:pt idx="145">
                  <c:v>1969.5833333333333</c:v>
                </c:pt>
                <c:pt idx="146">
                  <c:v>1969.6666666666665</c:v>
                </c:pt>
                <c:pt idx="147">
                  <c:v>1969.7499999999998</c:v>
                </c:pt>
                <c:pt idx="148">
                  <c:v>1969.8333333333333</c:v>
                </c:pt>
                <c:pt idx="149">
                  <c:v>1969.9166666666665</c:v>
                </c:pt>
                <c:pt idx="150">
                  <c:v>1969.9999999999998</c:v>
                </c:pt>
                <c:pt idx="151">
                  <c:v>1970.0833333333333</c:v>
                </c:pt>
                <c:pt idx="152">
                  <c:v>1970.1666666666665</c:v>
                </c:pt>
                <c:pt idx="153">
                  <c:v>1970.2499999999998</c:v>
                </c:pt>
                <c:pt idx="154">
                  <c:v>1970.333333333333</c:v>
                </c:pt>
                <c:pt idx="155">
                  <c:v>1970.4166666666665</c:v>
                </c:pt>
                <c:pt idx="156">
                  <c:v>1970.4999999999998</c:v>
                </c:pt>
                <c:pt idx="157">
                  <c:v>1970.583333333333</c:v>
                </c:pt>
                <c:pt idx="158">
                  <c:v>1970.6666666666665</c:v>
                </c:pt>
                <c:pt idx="159">
                  <c:v>1970.7499999999998</c:v>
                </c:pt>
                <c:pt idx="160">
                  <c:v>1970.833333333333</c:v>
                </c:pt>
                <c:pt idx="161">
                  <c:v>1970.9166666666665</c:v>
                </c:pt>
                <c:pt idx="162">
                  <c:v>1970.9999999999998</c:v>
                </c:pt>
                <c:pt idx="163">
                  <c:v>1971.083333333333</c:v>
                </c:pt>
                <c:pt idx="164">
                  <c:v>1971.1666666666665</c:v>
                </c:pt>
                <c:pt idx="165">
                  <c:v>1971.2499999999998</c:v>
                </c:pt>
                <c:pt idx="166">
                  <c:v>1971.333333333333</c:v>
                </c:pt>
                <c:pt idx="167">
                  <c:v>1971.4166666666665</c:v>
                </c:pt>
                <c:pt idx="168">
                  <c:v>1971.4999999999998</c:v>
                </c:pt>
                <c:pt idx="169">
                  <c:v>1971.583333333333</c:v>
                </c:pt>
                <c:pt idx="170">
                  <c:v>1971.6666666666665</c:v>
                </c:pt>
                <c:pt idx="171">
                  <c:v>1971.7499999999998</c:v>
                </c:pt>
                <c:pt idx="172">
                  <c:v>1971.833333333333</c:v>
                </c:pt>
                <c:pt idx="173">
                  <c:v>1971.9166666666663</c:v>
                </c:pt>
                <c:pt idx="174">
                  <c:v>1971.9999999999998</c:v>
                </c:pt>
                <c:pt idx="175">
                  <c:v>1972.083333333333</c:v>
                </c:pt>
                <c:pt idx="176">
                  <c:v>1972.1666666666663</c:v>
                </c:pt>
                <c:pt idx="177">
                  <c:v>1972.2499999999998</c:v>
                </c:pt>
                <c:pt idx="178">
                  <c:v>1972.333333333333</c:v>
                </c:pt>
                <c:pt idx="179">
                  <c:v>1972.4166666666663</c:v>
                </c:pt>
                <c:pt idx="180">
                  <c:v>1972.4999999999998</c:v>
                </c:pt>
                <c:pt idx="181">
                  <c:v>1972.583333333333</c:v>
                </c:pt>
                <c:pt idx="182">
                  <c:v>1972.6666666666663</c:v>
                </c:pt>
                <c:pt idx="183">
                  <c:v>1972.7499999999998</c:v>
                </c:pt>
                <c:pt idx="184">
                  <c:v>1972.833333333333</c:v>
                </c:pt>
                <c:pt idx="185">
                  <c:v>1972.9166666666663</c:v>
                </c:pt>
                <c:pt idx="186">
                  <c:v>1972.9999999999995</c:v>
                </c:pt>
                <c:pt idx="187">
                  <c:v>1973.083333333333</c:v>
                </c:pt>
                <c:pt idx="188">
                  <c:v>1973.1666666666663</c:v>
                </c:pt>
                <c:pt idx="189">
                  <c:v>1973.2499999999995</c:v>
                </c:pt>
                <c:pt idx="190">
                  <c:v>1973.333333333333</c:v>
                </c:pt>
                <c:pt idx="191">
                  <c:v>1973.4166666666663</c:v>
                </c:pt>
                <c:pt idx="192">
                  <c:v>1973.4999999999995</c:v>
                </c:pt>
                <c:pt idx="193">
                  <c:v>1973.583333333333</c:v>
                </c:pt>
                <c:pt idx="194">
                  <c:v>1973.6666666666663</c:v>
                </c:pt>
                <c:pt idx="195">
                  <c:v>1973.7499999999995</c:v>
                </c:pt>
                <c:pt idx="196">
                  <c:v>1973.833333333333</c:v>
                </c:pt>
                <c:pt idx="197">
                  <c:v>1973.9166666666663</c:v>
                </c:pt>
                <c:pt idx="198">
                  <c:v>1973.9999999999995</c:v>
                </c:pt>
                <c:pt idx="199">
                  <c:v>1974.083333333333</c:v>
                </c:pt>
                <c:pt idx="200">
                  <c:v>1974.1666666666663</c:v>
                </c:pt>
                <c:pt idx="201">
                  <c:v>1974.2499999999995</c:v>
                </c:pt>
                <c:pt idx="202">
                  <c:v>1974.333333333333</c:v>
                </c:pt>
                <c:pt idx="203">
                  <c:v>1974.4166666666663</c:v>
                </c:pt>
                <c:pt idx="204">
                  <c:v>1974.4999999999995</c:v>
                </c:pt>
                <c:pt idx="205">
                  <c:v>1974.5833333333328</c:v>
                </c:pt>
                <c:pt idx="206">
                  <c:v>1974.6666666666663</c:v>
                </c:pt>
                <c:pt idx="207">
                  <c:v>1974.7499999999995</c:v>
                </c:pt>
                <c:pt idx="208">
                  <c:v>1974.91</c:v>
                </c:pt>
                <c:pt idx="209">
                  <c:v>1974.9166666666663</c:v>
                </c:pt>
                <c:pt idx="210">
                  <c:v>1974.9999999999995</c:v>
                </c:pt>
                <c:pt idx="211">
                  <c:v>1975.0833333333328</c:v>
                </c:pt>
                <c:pt idx="212">
                  <c:v>1975.1666666666663</c:v>
                </c:pt>
                <c:pt idx="213">
                  <c:v>1975.2499999999995</c:v>
                </c:pt>
                <c:pt idx="214">
                  <c:v>1975.3333333333328</c:v>
                </c:pt>
                <c:pt idx="215">
                  <c:v>1975.4166666666663</c:v>
                </c:pt>
                <c:pt idx="216">
                  <c:v>1975.4999999999995</c:v>
                </c:pt>
                <c:pt idx="217">
                  <c:v>1975.5833333333328</c:v>
                </c:pt>
                <c:pt idx="218">
                  <c:v>1975.6666666666661</c:v>
                </c:pt>
                <c:pt idx="219">
                  <c:v>1975.7499999999995</c:v>
                </c:pt>
                <c:pt idx="220">
                  <c:v>1975.8333333333328</c:v>
                </c:pt>
                <c:pt idx="221">
                  <c:v>1975.9166666666661</c:v>
                </c:pt>
                <c:pt idx="222">
                  <c:v>1975.9999999999995</c:v>
                </c:pt>
                <c:pt idx="223">
                  <c:v>1976.0833333333328</c:v>
                </c:pt>
                <c:pt idx="224">
                  <c:v>1976.1666666666661</c:v>
                </c:pt>
                <c:pt idx="225">
                  <c:v>1976.2499999999995</c:v>
                </c:pt>
                <c:pt idx="226">
                  <c:v>1976.3333333333328</c:v>
                </c:pt>
                <c:pt idx="227">
                  <c:v>1976.4166666666661</c:v>
                </c:pt>
                <c:pt idx="228">
                  <c:v>1976.4999999999995</c:v>
                </c:pt>
                <c:pt idx="229">
                  <c:v>1976.5833333333328</c:v>
                </c:pt>
                <c:pt idx="230">
                  <c:v>1976.6666666666661</c:v>
                </c:pt>
                <c:pt idx="231">
                  <c:v>1976.7499999999995</c:v>
                </c:pt>
                <c:pt idx="232">
                  <c:v>1976.8333333333328</c:v>
                </c:pt>
                <c:pt idx="233">
                  <c:v>1976.9166666666661</c:v>
                </c:pt>
                <c:pt idx="234">
                  <c:v>1976.9999999999995</c:v>
                </c:pt>
                <c:pt idx="235">
                  <c:v>1977.0833333333328</c:v>
                </c:pt>
                <c:pt idx="236">
                  <c:v>1977.1666666666661</c:v>
                </c:pt>
                <c:pt idx="237">
                  <c:v>1977.2499999999993</c:v>
                </c:pt>
                <c:pt idx="238">
                  <c:v>1977.3333333333328</c:v>
                </c:pt>
                <c:pt idx="239">
                  <c:v>1977.4166666666661</c:v>
                </c:pt>
                <c:pt idx="240">
                  <c:v>1977.4999999999993</c:v>
                </c:pt>
                <c:pt idx="241">
                  <c:v>1977.5833333333328</c:v>
                </c:pt>
                <c:pt idx="242">
                  <c:v>1977.6666666666661</c:v>
                </c:pt>
                <c:pt idx="243">
                  <c:v>1977.7499999999993</c:v>
                </c:pt>
                <c:pt idx="244">
                  <c:v>1977.8333333333328</c:v>
                </c:pt>
                <c:pt idx="245">
                  <c:v>1977.9166666666661</c:v>
                </c:pt>
                <c:pt idx="246">
                  <c:v>1977.9999999999993</c:v>
                </c:pt>
                <c:pt idx="247">
                  <c:v>1978.0833333333328</c:v>
                </c:pt>
                <c:pt idx="248">
                  <c:v>1978.1666666666661</c:v>
                </c:pt>
                <c:pt idx="249">
                  <c:v>1978.2499999999993</c:v>
                </c:pt>
                <c:pt idx="250">
                  <c:v>1978.3333333333326</c:v>
                </c:pt>
                <c:pt idx="251">
                  <c:v>1978.4166666666661</c:v>
                </c:pt>
                <c:pt idx="252">
                  <c:v>1978.4999999999993</c:v>
                </c:pt>
                <c:pt idx="253">
                  <c:v>1978.5833333333326</c:v>
                </c:pt>
                <c:pt idx="254">
                  <c:v>1978.6666666666661</c:v>
                </c:pt>
                <c:pt idx="255">
                  <c:v>1978.7499999999993</c:v>
                </c:pt>
                <c:pt idx="256">
                  <c:v>1978.8333333333326</c:v>
                </c:pt>
                <c:pt idx="257">
                  <c:v>1978.9166666666661</c:v>
                </c:pt>
                <c:pt idx="258">
                  <c:v>1978.9999999999993</c:v>
                </c:pt>
                <c:pt idx="259">
                  <c:v>1979.0833333333326</c:v>
                </c:pt>
                <c:pt idx="260">
                  <c:v>1979.1666666666661</c:v>
                </c:pt>
                <c:pt idx="261">
                  <c:v>1979.2499999999993</c:v>
                </c:pt>
                <c:pt idx="262">
                  <c:v>1979.3333333333326</c:v>
                </c:pt>
                <c:pt idx="263">
                  <c:v>1979.4166666666661</c:v>
                </c:pt>
                <c:pt idx="264">
                  <c:v>1979.4999999999993</c:v>
                </c:pt>
                <c:pt idx="265">
                  <c:v>1979.5833333333326</c:v>
                </c:pt>
                <c:pt idx="266">
                  <c:v>1979.6666666666661</c:v>
                </c:pt>
                <c:pt idx="267">
                  <c:v>1979.7499999999993</c:v>
                </c:pt>
                <c:pt idx="268">
                  <c:v>1979.8333333333326</c:v>
                </c:pt>
                <c:pt idx="269">
                  <c:v>1979.9166666666658</c:v>
                </c:pt>
                <c:pt idx="270">
                  <c:v>1979.9999999999993</c:v>
                </c:pt>
                <c:pt idx="271">
                  <c:v>1980.0833333333326</c:v>
                </c:pt>
                <c:pt idx="272">
                  <c:v>1980.1666666666658</c:v>
                </c:pt>
                <c:pt idx="273">
                  <c:v>1980.2499999999993</c:v>
                </c:pt>
                <c:pt idx="274">
                  <c:v>1980.3333333333326</c:v>
                </c:pt>
                <c:pt idx="275">
                  <c:v>1980.4166666666658</c:v>
                </c:pt>
                <c:pt idx="276">
                  <c:v>1980.4999999999993</c:v>
                </c:pt>
                <c:pt idx="277">
                  <c:v>1980.5833333333326</c:v>
                </c:pt>
                <c:pt idx="278">
                  <c:v>1980.6666666666658</c:v>
                </c:pt>
                <c:pt idx="279">
                  <c:v>1980.7499999999993</c:v>
                </c:pt>
                <c:pt idx="280">
                  <c:v>1980.8333333333326</c:v>
                </c:pt>
                <c:pt idx="281">
                  <c:v>1980.9166666666658</c:v>
                </c:pt>
                <c:pt idx="282">
                  <c:v>1980.9999999999991</c:v>
                </c:pt>
                <c:pt idx="283">
                  <c:v>1981.0833333333326</c:v>
                </c:pt>
                <c:pt idx="284">
                  <c:v>1981.1666666666658</c:v>
                </c:pt>
                <c:pt idx="285">
                  <c:v>1981.2499999999991</c:v>
                </c:pt>
                <c:pt idx="286">
                  <c:v>1981.3333333333326</c:v>
                </c:pt>
                <c:pt idx="287">
                  <c:v>1981.4166666666658</c:v>
                </c:pt>
                <c:pt idx="288">
                  <c:v>1981.4999999999991</c:v>
                </c:pt>
                <c:pt idx="289">
                  <c:v>1981.5833333333326</c:v>
                </c:pt>
                <c:pt idx="290">
                  <c:v>1981.6666666666658</c:v>
                </c:pt>
                <c:pt idx="291">
                  <c:v>1981.7499999999991</c:v>
                </c:pt>
                <c:pt idx="292">
                  <c:v>1981.8333333333326</c:v>
                </c:pt>
                <c:pt idx="293">
                  <c:v>1981.9166666666658</c:v>
                </c:pt>
                <c:pt idx="294">
                  <c:v>1981.9999999999991</c:v>
                </c:pt>
                <c:pt idx="295">
                  <c:v>1982.0833333333326</c:v>
                </c:pt>
                <c:pt idx="296">
                  <c:v>1982.1666666666658</c:v>
                </c:pt>
                <c:pt idx="297">
                  <c:v>1982.2499999999991</c:v>
                </c:pt>
                <c:pt idx="298">
                  <c:v>1982.3333333333326</c:v>
                </c:pt>
                <c:pt idx="299">
                  <c:v>1982.4166666666658</c:v>
                </c:pt>
                <c:pt idx="300">
                  <c:v>1982.4999999999991</c:v>
                </c:pt>
                <c:pt idx="301">
                  <c:v>1982.5833333333323</c:v>
                </c:pt>
                <c:pt idx="302">
                  <c:v>1982.6666666666658</c:v>
                </c:pt>
                <c:pt idx="303">
                  <c:v>1982.7499999999991</c:v>
                </c:pt>
                <c:pt idx="304">
                  <c:v>1982.8333333333323</c:v>
                </c:pt>
                <c:pt idx="305">
                  <c:v>1982.9166666666658</c:v>
                </c:pt>
                <c:pt idx="306">
                  <c:v>1982.9999999999991</c:v>
                </c:pt>
                <c:pt idx="307">
                  <c:v>1983.0833333333323</c:v>
                </c:pt>
                <c:pt idx="308">
                  <c:v>1983.1666666666658</c:v>
                </c:pt>
                <c:pt idx="309">
                  <c:v>1983.2499999999991</c:v>
                </c:pt>
                <c:pt idx="310">
                  <c:v>1983.3333333333323</c:v>
                </c:pt>
                <c:pt idx="311">
                  <c:v>1983.4166666666658</c:v>
                </c:pt>
                <c:pt idx="312">
                  <c:v>1983.4999999999991</c:v>
                </c:pt>
                <c:pt idx="313">
                  <c:v>1983.5833333333323</c:v>
                </c:pt>
                <c:pt idx="314">
                  <c:v>1983.6666666666656</c:v>
                </c:pt>
                <c:pt idx="315">
                  <c:v>1983.7499999999991</c:v>
                </c:pt>
                <c:pt idx="316">
                  <c:v>1983.8333333333323</c:v>
                </c:pt>
                <c:pt idx="317">
                  <c:v>1983.9166666666656</c:v>
                </c:pt>
                <c:pt idx="318">
                  <c:v>1983.9999999999991</c:v>
                </c:pt>
                <c:pt idx="319">
                  <c:v>1984.0833333333323</c:v>
                </c:pt>
                <c:pt idx="320">
                  <c:v>1984.1666666666656</c:v>
                </c:pt>
                <c:pt idx="321">
                  <c:v>1984.2499999999991</c:v>
                </c:pt>
                <c:pt idx="322">
                  <c:v>1984.3333333333323</c:v>
                </c:pt>
                <c:pt idx="323">
                  <c:v>1984.4166666666656</c:v>
                </c:pt>
                <c:pt idx="324">
                  <c:v>1984.4999999999991</c:v>
                </c:pt>
                <c:pt idx="325">
                  <c:v>1984.5833333333323</c:v>
                </c:pt>
                <c:pt idx="326">
                  <c:v>1984.6666666666656</c:v>
                </c:pt>
                <c:pt idx="327">
                  <c:v>1984.7499999999991</c:v>
                </c:pt>
                <c:pt idx="328">
                  <c:v>1984.8333333333323</c:v>
                </c:pt>
                <c:pt idx="329">
                  <c:v>1984.9166666666656</c:v>
                </c:pt>
                <c:pt idx="330">
                  <c:v>1984.9999999999991</c:v>
                </c:pt>
                <c:pt idx="331">
                  <c:v>1985.0833333333323</c:v>
                </c:pt>
                <c:pt idx="332">
                  <c:v>1985.1666666666656</c:v>
                </c:pt>
                <c:pt idx="333">
                  <c:v>1985.2499999999989</c:v>
                </c:pt>
                <c:pt idx="334">
                  <c:v>1985.3333333333323</c:v>
                </c:pt>
                <c:pt idx="335">
                  <c:v>1985.4166666666656</c:v>
                </c:pt>
                <c:pt idx="336">
                  <c:v>1985.4999999999989</c:v>
                </c:pt>
                <c:pt idx="337">
                  <c:v>1985.5833333333323</c:v>
                </c:pt>
                <c:pt idx="338">
                  <c:v>1985.6666666666656</c:v>
                </c:pt>
                <c:pt idx="339">
                  <c:v>1985.7499999999989</c:v>
                </c:pt>
                <c:pt idx="340">
                  <c:v>1985.8333333333323</c:v>
                </c:pt>
                <c:pt idx="341">
                  <c:v>1985.9166666666656</c:v>
                </c:pt>
                <c:pt idx="342">
                  <c:v>1985.9999999999989</c:v>
                </c:pt>
                <c:pt idx="343">
                  <c:v>1986.0833333333323</c:v>
                </c:pt>
                <c:pt idx="344">
                  <c:v>1986.1666666666656</c:v>
                </c:pt>
                <c:pt idx="345">
                  <c:v>1986.2499999999989</c:v>
                </c:pt>
                <c:pt idx="346">
                  <c:v>1986.3333333333321</c:v>
                </c:pt>
                <c:pt idx="347">
                  <c:v>1986.4166666666656</c:v>
                </c:pt>
                <c:pt idx="348">
                  <c:v>1986.4999999999989</c:v>
                </c:pt>
                <c:pt idx="349">
                  <c:v>1986.5833333333321</c:v>
                </c:pt>
                <c:pt idx="350">
                  <c:v>1986.6666666666656</c:v>
                </c:pt>
                <c:pt idx="351">
                  <c:v>1986.7499999999989</c:v>
                </c:pt>
                <c:pt idx="352">
                  <c:v>1986.8333333333321</c:v>
                </c:pt>
                <c:pt idx="353">
                  <c:v>1986.9166666666656</c:v>
                </c:pt>
                <c:pt idx="354">
                  <c:v>1986.9999999999989</c:v>
                </c:pt>
                <c:pt idx="355">
                  <c:v>1987.0833333333321</c:v>
                </c:pt>
                <c:pt idx="356">
                  <c:v>1987.1666666666656</c:v>
                </c:pt>
                <c:pt idx="357">
                  <c:v>1987.2499999999989</c:v>
                </c:pt>
                <c:pt idx="358">
                  <c:v>1987.3333333333321</c:v>
                </c:pt>
                <c:pt idx="359">
                  <c:v>1987.4166666666656</c:v>
                </c:pt>
                <c:pt idx="360">
                  <c:v>1987.4999999999989</c:v>
                </c:pt>
                <c:pt idx="361">
                  <c:v>1987.5833333333321</c:v>
                </c:pt>
                <c:pt idx="362">
                  <c:v>1987.6666666666656</c:v>
                </c:pt>
                <c:pt idx="363">
                  <c:v>1987.7499999999989</c:v>
                </c:pt>
                <c:pt idx="364">
                  <c:v>1987.8333333333321</c:v>
                </c:pt>
                <c:pt idx="365">
                  <c:v>1987.9166666666654</c:v>
                </c:pt>
                <c:pt idx="366">
                  <c:v>1987.9999999999989</c:v>
                </c:pt>
                <c:pt idx="367">
                  <c:v>1988.0833333333321</c:v>
                </c:pt>
                <c:pt idx="368">
                  <c:v>1988.1666666666654</c:v>
                </c:pt>
                <c:pt idx="369">
                  <c:v>1988.2499999999989</c:v>
                </c:pt>
                <c:pt idx="370">
                  <c:v>1988.3333333333321</c:v>
                </c:pt>
                <c:pt idx="371">
                  <c:v>1988.4166666666654</c:v>
                </c:pt>
                <c:pt idx="372">
                  <c:v>1988.4999999999989</c:v>
                </c:pt>
                <c:pt idx="373">
                  <c:v>1988.5833333333321</c:v>
                </c:pt>
                <c:pt idx="374">
                  <c:v>1988.6666666666654</c:v>
                </c:pt>
                <c:pt idx="375">
                  <c:v>1988.7499999999989</c:v>
                </c:pt>
                <c:pt idx="376">
                  <c:v>1988.8333333333321</c:v>
                </c:pt>
                <c:pt idx="377">
                  <c:v>1988.9166666666654</c:v>
                </c:pt>
                <c:pt idx="378">
                  <c:v>1988.9999999999986</c:v>
                </c:pt>
                <c:pt idx="379">
                  <c:v>1989.0833333333321</c:v>
                </c:pt>
                <c:pt idx="380">
                  <c:v>1989.1666666666654</c:v>
                </c:pt>
                <c:pt idx="381">
                  <c:v>1989.2499999999986</c:v>
                </c:pt>
                <c:pt idx="382">
                  <c:v>1989.3333333333321</c:v>
                </c:pt>
                <c:pt idx="383">
                  <c:v>1989.4166666666654</c:v>
                </c:pt>
                <c:pt idx="384">
                  <c:v>1989.4999999999986</c:v>
                </c:pt>
                <c:pt idx="385">
                  <c:v>1989.5833333333321</c:v>
                </c:pt>
                <c:pt idx="386">
                  <c:v>1989.6666666666654</c:v>
                </c:pt>
                <c:pt idx="387">
                  <c:v>1989.7499999999986</c:v>
                </c:pt>
                <c:pt idx="388">
                  <c:v>1989.8333333333321</c:v>
                </c:pt>
                <c:pt idx="389">
                  <c:v>1989.9166666666654</c:v>
                </c:pt>
                <c:pt idx="390">
                  <c:v>1989.9999999999986</c:v>
                </c:pt>
                <c:pt idx="391">
                  <c:v>1990.0833333333321</c:v>
                </c:pt>
                <c:pt idx="392">
                  <c:v>1990.1666666666654</c:v>
                </c:pt>
                <c:pt idx="393">
                  <c:v>1990.2499999999986</c:v>
                </c:pt>
                <c:pt idx="394">
                  <c:v>1990.3333333333321</c:v>
                </c:pt>
                <c:pt idx="395">
                  <c:v>1990.4166666666654</c:v>
                </c:pt>
                <c:pt idx="396">
                  <c:v>1990.4999999999986</c:v>
                </c:pt>
                <c:pt idx="397">
                  <c:v>1990.5833333333319</c:v>
                </c:pt>
                <c:pt idx="398">
                  <c:v>1990.6666666666654</c:v>
                </c:pt>
                <c:pt idx="399">
                  <c:v>1990.7499999999986</c:v>
                </c:pt>
                <c:pt idx="400">
                  <c:v>1990.8333333333319</c:v>
                </c:pt>
                <c:pt idx="401">
                  <c:v>1990.9166666666654</c:v>
                </c:pt>
                <c:pt idx="402">
                  <c:v>1990.9999999999986</c:v>
                </c:pt>
                <c:pt idx="403">
                  <c:v>1991.0833333333319</c:v>
                </c:pt>
                <c:pt idx="404">
                  <c:v>1991.1666666666654</c:v>
                </c:pt>
                <c:pt idx="405">
                  <c:v>1991.2499999999986</c:v>
                </c:pt>
                <c:pt idx="406">
                  <c:v>1991.3333333333319</c:v>
                </c:pt>
                <c:pt idx="407">
                  <c:v>1991.4166666666654</c:v>
                </c:pt>
                <c:pt idx="408">
                  <c:v>1991.4999999999986</c:v>
                </c:pt>
                <c:pt idx="409">
                  <c:v>1991.5833333333319</c:v>
                </c:pt>
                <c:pt idx="410">
                  <c:v>1991.6666666666652</c:v>
                </c:pt>
                <c:pt idx="411">
                  <c:v>1991.7499999999986</c:v>
                </c:pt>
                <c:pt idx="412">
                  <c:v>1991.8333333333319</c:v>
                </c:pt>
                <c:pt idx="413">
                  <c:v>1991.9166666666652</c:v>
                </c:pt>
                <c:pt idx="414">
                  <c:v>1991.9999999999986</c:v>
                </c:pt>
                <c:pt idx="415">
                  <c:v>1992.0833333333319</c:v>
                </c:pt>
                <c:pt idx="416">
                  <c:v>1992.1666666666652</c:v>
                </c:pt>
                <c:pt idx="417">
                  <c:v>1992.2499999999986</c:v>
                </c:pt>
                <c:pt idx="418">
                  <c:v>1992.3333333333319</c:v>
                </c:pt>
                <c:pt idx="419">
                  <c:v>1992.4166666666652</c:v>
                </c:pt>
                <c:pt idx="420">
                  <c:v>1992.4999999999986</c:v>
                </c:pt>
                <c:pt idx="421">
                  <c:v>1992.5833333333319</c:v>
                </c:pt>
                <c:pt idx="422">
                  <c:v>1992.6666666666652</c:v>
                </c:pt>
                <c:pt idx="423">
                  <c:v>1992.7499999999986</c:v>
                </c:pt>
                <c:pt idx="424">
                  <c:v>1992.8333333333319</c:v>
                </c:pt>
                <c:pt idx="425">
                  <c:v>1992.9166666666652</c:v>
                </c:pt>
                <c:pt idx="426">
                  <c:v>1992.9999999999986</c:v>
                </c:pt>
                <c:pt idx="427">
                  <c:v>1993.0833333333319</c:v>
                </c:pt>
                <c:pt idx="428">
                  <c:v>1993.1666666666652</c:v>
                </c:pt>
                <c:pt idx="429">
                  <c:v>1993.2499999999984</c:v>
                </c:pt>
                <c:pt idx="430">
                  <c:v>1993.3333333333319</c:v>
                </c:pt>
                <c:pt idx="431">
                  <c:v>1993.4166666666652</c:v>
                </c:pt>
                <c:pt idx="432">
                  <c:v>1993.4999999999984</c:v>
                </c:pt>
                <c:pt idx="433">
                  <c:v>1993.5833333333319</c:v>
                </c:pt>
                <c:pt idx="434">
                  <c:v>1993.6666666666652</c:v>
                </c:pt>
                <c:pt idx="435">
                  <c:v>1993.7499999999984</c:v>
                </c:pt>
                <c:pt idx="436">
                  <c:v>1993.8333333333319</c:v>
                </c:pt>
                <c:pt idx="437">
                  <c:v>1993.9166666666652</c:v>
                </c:pt>
                <c:pt idx="438">
                  <c:v>1993.9999999999984</c:v>
                </c:pt>
                <c:pt idx="439">
                  <c:v>1994.0833333333319</c:v>
                </c:pt>
                <c:pt idx="440">
                  <c:v>1994.1666666666652</c:v>
                </c:pt>
                <c:pt idx="441">
                  <c:v>1994.2499999999984</c:v>
                </c:pt>
                <c:pt idx="442">
                  <c:v>1994.3333333333317</c:v>
                </c:pt>
                <c:pt idx="443">
                  <c:v>1994.4166666666652</c:v>
                </c:pt>
                <c:pt idx="444">
                  <c:v>1994.4999999999984</c:v>
                </c:pt>
                <c:pt idx="445">
                  <c:v>1994.5833333333317</c:v>
                </c:pt>
                <c:pt idx="446">
                  <c:v>1994.6666666666652</c:v>
                </c:pt>
                <c:pt idx="447">
                  <c:v>1994.7499999999984</c:v>
                </c:pt>
                <c:pt idx="448">
                  <c:v>1994.8333333333317</c:v>
                </c:pt>
                <c:pt idx="449">
                  <c:v>1994.9166666666652</c:v>
                </c:pt>
                <c:pt idx="450">
                  <c:v>1994.9999999999984</c:v>
                </c:pt>
                <c:pt idx="451">
                  <c:v>1995.0833333333317</c:v>
                </c:pt>
                <c:pt idx="452">
                  <c:v>1995.1666666666652</c:v>
                </c:pt>
                <c:pt idx="453">
                  <c:v>1995.2499999999984</c:v>
                </c:pt>
                <c:pt idx="454">
                  <c:v>1995.3333333333317</c:v>
                </c:pt>
                <c:pt idx="455">
                  <c:v>1995.4166666666652</c:v>
                </c:pt>
                <c:pt idx="456">
                  <c:v>1995.4999999999984</c:v>
                </c:pt>
                <c:pt idx="457">
                  <c:v>1995.5833333333317</c:v>
                </c:pt>
                <c:pt idx="458">
                  <c:v>1995.6666666666652</c:v>
                </c:pt>
                <c:pt idx="459">
                  <c:v>1995.7499999999984</c:v>
                </c:pt>
                <c:pt idx="460">
                  <c:v>1995.8333333333317</c:v>
                </c:pt>
                <c:pt idx="461">
                  <c:v>1995.9166666666649</c:v>
                </c:pt>
                <c:pt idx="462">
                  <c:v>1995.9999999999984</c:v>
                </c:pt>
                <c:pt idx="463">
                  <c:v>1996.0833333333317</c:v>
                </c:pt>
                <c:pt idx="464">
                  <c:v>1996.1666666666649</c:v>
                </c:pt>
                <c:pt idx="465">
                  <c:v>1996.2499999999984</c:v>
                </c:pt>
                <c:pt idx="466">
                  <c:v>1996.3333333333317</c:v>
                </c:pt>
                <c:pt idx="467">
                  <c:v>1996.4166666666649</c:v>
                </c:pt>
                <c:pt idx="468">
                  <c:v>1996.4999999999984</c:v>
                </c:pt>
                <c:pt idx="469">
                  <c:v>1996.5833333333317</c:v>
                </c:pt>
                <c:pt idx="470">
                  <c:v>1996.6666666666649</c:v>
                </c:pt>
                <c:pt idx="471">
                  <c:v>1996.7499999999984</c:v>
                </c:pt>
                <c:pt idx="472">
                  <c:v>1996.8333333333317</c:v>
                </c:pt>
                <c:pt idx="473">
                  <c:v>1996.9166666666649</c:v>
                </c:pt>
                <c:pt idx="474">
                  <c:v>1996.9999999999982</c:v>
                </c:pt>
                <c:pt idx="475">
                  <c:v>1997.0833333333317</c:v>
                </c:pt>
                <c:pt idx="476">
                  <c:v>1997.1666666666649</c:v>
                </c:pt>
                <c:pt idx="477">
                  <c:v>1997.2499999999982</c:v>
                </c:pt>
                <c:pt idx="478">
                  <c:v>1997.3333333333317</c:v>
                </c:pt>
                <c:pt idx="479">
                  <c:v>1997.4166666666649</c:v>
                </c:pt>
                <c:pt idx="480">
                  <c:v>1997.4999999999982</c:v>
                </c:pt>
                <c:pt idx="481">
                  <c:v>1997.5833333333317</c:v>
                </c:pt>
                <c:pt idx="482">
                  <c:v>1997.6666666666649</c:v>
                </c:pt>
                <c:pt idx="483">
                  <c:v>1997.7499999999982</c:v>
                </c:pt>
                <c:pt idx="484">
                  <c:v>1997.8333333333317</c:v>
                </c:pt>
                <c:pt idx="485">
                  <c:v>1997.9166666666649</c:v>
                </c:pt>
                <c:pt idx="486">
                  <c:v>1997.9999999999982</c:v>
                </c:pt>
                <c:pt idx="487">
                  <c:v>1998.0833333333317</c:v>
                </c:pt>
                <c:pt idx="488">
                  <c:v>1998.1666666666649</c:v>
                </c:pt>
                <c:pt idx="489">
                  <c:v>1998.2499999999982</c:v>
                </c:pt>
                <c:pt idx="490">
                  <c:v>1998.3333333333317</c:v>
                </c:pt>
                <c:pt idx="491">
                  <c:v>1998.4166666666649</c:v>
                </c:pt>
                <c:pt idx="492">
                  <c:v>1998.4999999999982</c:v>
                </c:pt>
                <c:pt idx="493">
                  <c:v>1998.5833333333314</c:v>
                </c:pt>
                <c:pt idx="494">
                  <c:v>1998.6666666666649</c:v>
                </c:pt>
                <c:pt idx="495">
                  <c:v>1998.7499999999982</c:v>
                </c:pt>
                <c:pt idx="496">
                  <c:v>1998.8333333333314</c:v>
                </c:pt>
                <c:pt idx="497">
                  <c:v>1998.9166666666649</c:v>
                </c:pt>
                <c:pt idx="498">
                  <c:v>1998.9999999999982</c:v>
                </c:pt>
                <c:pt idx="499">
                  <c:v>1999.0833333333314</c:v>
                </c:pt>
                <c:pt idx="500">
                  <c:v>1999.1666666666649</c:v>
                </c:pt>
                <c:pt idx="501">
                  <c:v>1999.2499999999982</c:v>
                </c:pt>
                <c:pt idx="502">
                  <c:v>1999.3333333333314</c:v>
                </c:pt>
                <c:pt idx="503">
                  <c:v>1999.4166666666649</c:v>
                </c:pt>
                <c:pt idx="504">
                  <c:v>1999.4999999999982</c:v>
                </c:pt>
                <c:pt idx="505">
                  <c:v>1999.5833333333314</c:v>
                </c:pt>
                <c:pt idx="506">
                  <c:v>1999.6666666666647</c:v>
                </c:pt>
                <c:pt idx="507">
                  <c:v>1999.7499999999982</c:v>
                </c:pt>
                <c:pt idx="508">
                  <c:v>1999.8333333333314</c:v>
                </c:pt>
                <c:pt idx="509">
                  <c:v>1999.9166666666647</c:v>
                </c:pt>
                <c:pt idx="510">
                  <c:v>1999.9999999999982</c:v>
                </c:pt>
                <c:pt idx="511">
                  <c:v>2000.0833333333314</c:v>
                </c:pt>
                <c:pt idx="512">
                  <c:v>2000.1666666666649</c:v>
                </c:pt>
                <c:pt idx="513">
                  <c:v>2000.2499999999982</c:v>
                </c:pt>
                <c:pt idx="514">
                  <c:v>2000.3333333333314</c:v>
                </c:pt>
                <c:pt idx="515">
                  <c:v>2000.4166666666649</c:v>
                </c:pt>
                <c:pt idx="516">
                  <c:v>2000.4999999999982</c:v>
                </c:pt>
                <c:pt idx="517">
                  <c:v>2000.5833333333314</c:v>
                </c:pt>
                <c:pt idx="518">
                  <c:v>2000.6666666666647</c:v>
                </c:pt>
                <c:pt idx="519">
                  <c:v>2000.7499999999982</c:v>
                </c:pt>
                <c:pt idx="520">
                  <c:v>2000.8333333333314</c:v>
                </c:pt>
                <c:pt idx="521">
                  <c:v>2000.9166666666647</c:v>
                </c:pt>
                <c:pt idx="522">
                  <c:v>2000.9999999999982</c:v>
                </c:pt>
                <c:pt idx="523">
                  <c:v>2001.0833333333314</c:v>
                </c:pt>
                <c:pt idx="524">
                  <c:v>2001.1666666666649</c:v>
                </c:pt>
                <c:pt idx="525">
                  <c:v>2001.2499999999982</c:v>
                </c:pt>
                <c:pt idx="526">
                  <c:v>2001.3333333333314</c:v>
                </c:pt>
                <c:pt idx="527">
                  <c:v>2001.4166666666649</c:v>
                </c:pt>
                <c:pt idx="528">
                  <c:v>2001.4999999999982</c:v>
                </c:pt>
                <c:pt idx="529">
                  <c:v>2001.5833333333314</c:v>
                </c:pt>
                <c:pt idx="530">
                  <c:v>2001.6666666666647</c:v>
                </c:pt>
                <c:pt idx="531">
                  <c:v>2001.7499999999982</c:v>
                </c:pt>
                <c:pt idx="532">
                  <c:v>2001.8333333333314</c:v>
                </c:pt>
                <c:pt idx="533">
                  <c:v>2001.9166666666647</c:v>
                </c:pt>
                <c:pt idx="534">
                  <c:v>2001.9999999999982</c:v>
                </c:pt>
                <c:pt idx="535">
                  <c:v>2002.0833333333314</c:v>
                </c:pt>
                <c:pt idx="536">
                  <c:v>2002.1666666666649</c:v>
                </c:pt>
                <c:pt idx="537">
                  <c:v>2002.2499999999982</c:v>
                </c:pt>
                <c:pt idx="538">
                  <c:v>2002.3333333333314</c:v>
                </c:pt>
                <c:pt idx="539">
                  <c:v>2002.4166666666649</c:v>
                </c:pt>
                <c:pt idx="540">
                  <c:v>2002.4999999999982</c:v>
                </c:pt>
                <c:pt idx="541">
                  <c:v>2002.5833333333314</c:v>
                </c:pt>
                <c:pt idx="542">
                  <c:v>2002.6666666666647</c:v>
                </c:pt>
                <c:pt idx="543">
                  <c:v>2002.7499999999982</c:v>
                </c:pt>
                <c:pt idx="544">
                  <c:v>2002.8333333333314</c:v>
                </c:pt>
                <c:pt idx="545">
                  <c:v>2002.9166666666647</c:v>
                </c:pt>
                <c:pt idx="546">
                  <c:v>2002.9999999999982</c:v>
                </c:pt>
                <c:pt idx="547">
                  <c:v>2003.0833333333314</c:v>
                </c:pt>
                <c:pt idx="548">
                  <c:v>2003.1666666666649</c:v>
                </c:pt>
                <c:pt idx="549">
                  <c:v>2003.2499999999982</c:v>
                </c:pt>
                <c:pt idx="550">
                  <c:v>2003.3333333333314</c:v>
                </c:pt>
                <c:pt idx="551">
                  <c:v>2003.4166666666649</c:v>
                </c:pt>
                <c:pt idx="552">
                  <c:v>2003.4999999999982</c:v>
                </c:pt>
                <c:pt idx="553">
                  <c:v>2003.5833333333314</c:v>
                </c:pt>
                <c:pt idx="554">
                  <c:v>2003.6666666666647</c:v>
                </c:pt>
                <c:pt idx="555">
                  <c:v>2003.7499999999982</c:v>
                </c:pt>
                <c:pt idx="556">
                  <c:v>2003.8333333333314</c:v>
                </c:pt>
                <c:pt idx="557">
                  <c:v>2003.9166666666647</c:v>
                </c:pt>
                <c:pt idx="558">
                  <c:v>2004</c:v>
                </c:pt>
                <c:pt idx="559">
                  <c:v>2004.0833333333321</c:v>
                </c:pt>
                <c:pt idx="560">
                  <c:v>2004.1666666666649</c:v>
                </c:pt>
                <c:pt idx="561">
                  <c:v>2004.249999999998</c:v>
                </c:pt>
                <c:pt idx="562">
                  <c:v>2004.333333333331</c:v>
                </c:pt>
                <c:pt idx="563">
                  <c:v>2004.4166666666649</c:v>
                </c:pt>
                <c:pt idx="564">
                  <c:v>2004.499999999998</c:v>
                </c:pt>
                <c:pt idx="565">
                  <c:v>2004.583333333331</c:v>
                </c:pt>
                <c:pt idx="566">
                  <c:v>2004.6666666666649</c:v>
                </c:pt>
                <c:pt idx="567">
                  <c:v>2004.749999999998</c:v>
                </c:pt>
                <c:pt idx="568">
                  <c:v>2004.833333333331</c:v>
                </c:pt>
                <c:pt idx="569">
                  <c:v>2004.9166666666649</c:v>
                </c:pt>
                <c:pt idx="570">
                  <c:v>2005</c:v>
                </c:pt>
                <c:pt idx="571">
                  <c:v>2005.0833333333321</c:v>
                </c:pt>
                <c:pt idx="572">
                  <c:v>2005.1666666666649</c:v>
                </c:pt>
                <c:pt idx="573">
                  <c:v>2005.249999999998</c:v>
                </c:pt>
                <c:pt idx="574">
                  <c:v>2005.333333333331</c:v>
                </c:pt>
                <c:pt idx="575">
                  <c:v>2005.4166666666649</c:v>
                </c:pt>
                <c:pt idx="576">
                  <c:v>2005.499999999998</c:v>
                </c:pt>
                <c:pt idx="577">
                  <c:v>2005.583333333331</c:v>
                </c:pt>
                <c:pt idx="578">
                  <c:v>2005.6666666666649</c:v>
                </c:pt>
                <c:pt idx="579">
                  <c:v>2005.749999999998</c:v>
                </c:pt>
                <c:pt idx="580">
                  <c:v>2005.833333333331</c:v>
                </c:pt>
                <c:pt idx="581">
                  <c:v>2005.9166666666649</c:v>
                </c:pt>
                <c:pt idx="582">
                  <c:v>2006</c:v>
                </c:pt>
                <c:pt idx="583">
                  <c:v>2006.0833333333301</c:v>
                </c:pt>
                <c:pt idx="584">
                  <c:v>2006.1666666665999</c:v>
                </c:pt>
                <c:pt idx="585">
                  <c:v>2006.25</c:v>
                </c:pt>
                <c:pt idx="586">
                  <c:v>2006.3333333333301</c:v>
                </c:pt>
                <c:pt idx="587">
                  <c:v>2006.4166666666599</c:v>
                </c:pt>
                <c:pt idx="588">
                  <c:v>2006.5</c:v>
                </c:pt>
                <c:pt idx="589">
                  <c:v>2006.5833333333301</c:v>
                </c:pt>
                <c:pt idx="590">
                  <c:v>2006.6666666666599</c:v>
                </c:pt>
                <c:pt idx="591">
                  <c:v>2006.75</c:v>
                </c:pt>
                <c:pt idx="592">
                  <c:v>2006.8333333333301</c:v>
                </c:pt>
                <c:pt idx="593">
                  <c:v>2006.9166666666599</c:v>
                </c:pt>
                <c:pt idx="594">
                  <c:v>2007</c:v>
                </c:pt>
                <c:pt idx="595">
                  <c:v>2007.0833333333301</c:v>
                </c:pt>
                <c:pt idx="596">
                  <c:v>2007.1666666665999</c:v>
                </c:pt>
                <c:pt idx="597">
                  <c:v>2007.25</c:v>
                </c:pt>
                <c:pt idx="598">
                  <c:v>2007.3333333333301</c:v>
                </c:pt>
                <c:pt idx="599">
                  <c:v>2007.4166666666599</c:v>
                </c:pt>
                <c:pt idx="600">
                  <c:v>2007.5</c:v>
                </c:pt>
                <c:pt idx="601">
                  <c:v>2007.5833333333301</c:v>
                </c:pt>
                <c:pt idx="602">
                  <c:v>2007.6666666666599</c:v>
                </c:pt>
                <c:pt idx="603">
                  <c:v>2007.75</c:v>
                </c:pt>
                <c:pt idx="604">
                  <c:v>2007.8333333333301</c:v>
                </c:pt>
                <c:pt idx="605">
                  <c:v>2007.9166666666599</c:v>
                </c:pt>
                <c:pt idx="606">
                  <c:v>2008</c:v>
                </c:pt>
                <c:pt idx="607">
                  <c:v>2008.0833333333301</c:v>
                </c:pt>
                <c:pt idx="608">
                  <c:v>2008.1666666665999</c:v>
                </c:pt>
                <c:pt idx="609">
                  <c:v>2008.25</c:v>
                </c:pt>
                <c:pt idx="610">
                  <c:v>2008.3333333333301</c:v>
                </c:pt>
                <c:pt idx="611">
                  <c:v>2008.4166666666599</c:v>
                </c:pt>
                <c:pt idx="612">
                  <c:v>2008.5</c:v>
                </c:pt>
                <c:pt idx="613">
                  <c:v>2008.5833333333301</c:v>
                </c:pt>
                <c:pt idx="614">
                  <c:v>2008.6666666666599</c:v>
                </c:pt>
                <c:pt idx="615">
                  <c:v>2008.75</c:v>
                </c:pt>
                <c:pt idx="616">
                  <c:v>2008.8333333333301</c:v>
                </c:pt>
                <c:pt idx="617">
                  <c:v>2008.9166666666599</c:v>
                </c:pt>
                <c:pt idx="618">
                  <c:v>2009</c:v>
                </c:pt>
                <c:pt idx="619">
                  <c:v>2009.0833333333301</c:v>
                </c:pt>
                <c:pt idx="620">
                  <c:v>2009.1666666665999</c:v>
                </c:pt>
                <c:pt idx="621">
                  <c:v>2009.25</c:v>
                </c:pt>
                <c:pt idx="622">
                  <c:v>2009.3333333333301</c:v>
                </c:pt>
                <c:pt idx="623">
                  <c:v>2009.4166666666599</c:v>
                </c:pt>
                <c:pt idx="624">
                  <c:v>2009.5</c:v>
                </c:pt>
                <c:pt idx="625">
                  <c:v>2009.5833333333301</c:v>
                </c:pt>
                <c:pt idx="626">
                  <c:v>2009.6666666666599</c:v>
                </c:pt>
                <c:pt idx="627">
                  <c:v>2009.75</c:v>
                </c:pt>
                <c:pt idx="628">
                  <c:v>2009.8333333333301</c:v>
                </c:pt>
                <c:pt idx="629">
                  <c:v>2009.9166666666599</c:v>
                </c:pt>
                <c:pt idx="630">
                  <c:v>2010</c:v>
                </c:pt>
                <c:pt idx="631">
                  <c:v>2010.0833333333301</c:v>
                </c:pt>
                <c:pt idx="632">
                  <c:v>2010.1666666665999</c:v>
                </c:pt>
                <c:pt idx="633">
                  <c:v>2010.25</c:v>
                </c:pt>
                <c:pt idx="634">
                  <c:v>2010.3333333333301</c:v>
                </c:pt>
                <c:pt idx="635">
                  <c:v>2010.4166666666599</c:v>
                </c:pt>
                <c:pt idx="636">
                  <c:v>2010.5</c:v>
                </c:pt>
                <c:pt idx="637">
                  <c:v>2010.5833333333301</c:v>
                </c:pt>
                <c:pt idx="638">
                  <c:v>2010.6666666666599</c:v>
                </c:pt>
                <c:pt idx="639">
                  <c:v>2010.75</c:v>
                </c:pt>
                <c:pt idx="640">
                  <c:v>2010.8333333333301</c:v>
                </c:pt>
                <c:pt idx="641">
                  <c:v>2010.9166666666599</c:v>
                </c:pt>
                <c:pt idx="642">
                  <c:v>2011</c:v>
                </c:pt>
                <c:pt idx="643">
                  <c:v>2011.0833333333301</c:v>
                </c:pt>
                <c:pt idx="644">
                  <c:v>2011.1666666665999</c:v>
                </c:pt>
                <c:pt idx="645">
                  <c:v>2011.25</c:v>
                </c:pt>
                <c:pt idx="646">
                  <c:v>2011.3333333333301</c:v>
                </c:pt>
                <c:pt idx="647">
                  <c:v>2011.4166666666599</c:v>
                </c:pt>
                <c:pt idx="648">
                  <c:v>2011.5</c:v>
                </c:pt>
                <c:pt idx="649">
                  <c:v>2011.5833333333301</c:v>
                </c:pt>
                <c:pt idx="650">
                  <c:v>2011.6666666666599</c:v>
                </c:pt>
                <c:pt idx="651">
                  <c:v>2011.75</c:v>
                </c:pt>
                <c:pt idx="652">
                  <c:v>2011.8333333333301</c:v>
                </c:pt>
                <c:pt idx="653">
                  <c:v>2011.9166666666599</c:v>
                </c:pt>
                <c:pt idx="654">
                  <c:v>2012</c:v>
                </c:pt>
                <c:pt idx="655">
                  <c:v>2012.0833333333301</c:v>
                </c:pt>
                <c:pt idx="656">
                  <c:v>2012.1666666665999</c:v>
                </c:pt>
                <c:pt idx="657">
                  <c:v>2012.25</c:v>
                </c:pt>
                <c:pt idx="658">
                  <c:v>2012.3333333333301</c:v>
                </c:pt>
                <c:pt idx="659">
                  <c:v>2012.4166666666599</c:v>
                </c:pt>
                <c:pt idx="660">
                  <c:v>2012.5</c:v>
                </c:pt>
                <c:pt idx="661">
                  <c:v>2012.5833333333301</c:v>
                </c:pt>
                <c:pt idx="662">
                  <c:v>2012.6666666666599</c:v>
                </c:pt>
                <c:pt idx="663">
                  <c:v>2012.75</c:v>
                </c:pt>
                <c:pt idx="664">
                  <c:v>2012.8333333333301</c:v>
                </c:pt>
                <c:pt idx="665">
                  <c:v>2012.9166666666599</c:v>
                </c:pt>
                <c:pt idx="666">
                  <c:v>2013</c:v>
                </c:pt>
                <c:pt idx="667">
                  <c:v>2013.0833333333301</c:v>
                </c:pt>
                <c:pt idx="668">
                  <c:v>2013.1666666665999</c:v>
                </c:pt>
                <c:pt idx="669">
                  <c:v>2013.25</c:v>
                </c:pt>
                <c:pt idx="670">
                  <c:v>2013.3333333333301</c:v>
                </c:pt>
                <c:pt idx="671">
                  <c:v>2013.4166666666599</c:v>
                </c:pt>
                <c:pt idx="672">
                  <c:v>2013.5</c:v>
                </c:pt>
                <c:pt idx="673">
                  <c:v>2013.5833333333301</c:v>
                </c:pt>
                <c:pt idx="674">
                  <c:v>2013.6666666666599</c:v>
                </c:pt>
                <c:pt idx="675">
                  <c:v>2013.75</c:v>
                </c:pt>
                <c:pt idx="676">
                  <c:v>2013.8333333333301</c:v>
                </c:pt>
                <c:pt idx="677">
                  <c:v>2013.9166666666599</c:v>
                </c:pt>
                <c:pt idx="678">
                  <c:v>2014</c:v>
                </c:pt>
                <c:pt idx="679">
                  <c:v>2014.0833333333301</c:v>
                </c:pt>
                <c:pt idx="680">
                  <c:v>2014.1666666665999</c:v>
                </c:pt>
                <c:pt idx="681">
                  <c:v>2014.25</c:v>
                </c:pt>
                <c:pt idx="682">
                  <c:v>2014.3333333333301</c:v>
                </c:pt>
                <c:pt idx="683">
                  <c:v>2014.4166666666599</c:v>
                </c:pt>
                <c:pt idx="684">
                  <c:v>2014.5</c:v>
                </c:pt>
                <c:pt idx="685">
                  <c:v>2014.5833333333301</c:v>
                </c:pt>
                <c:pt idx="686">
                  <c:v>2014.6666666666599</c:v>
                </c:pt>
                <c:pt idx="687">
                  <c:v>2014.75</c:v>
                </c:pt>
                <c:pt idx="688">
                  <c:v>2014.8333333333301</c:v>
                </c:pt>
                <c:pt idx="689">
                  <c:v>2014.9166666666599</c:v>
                </c:pt>
                <c:pt idx="690">
                  <c:v>2015</c:v>
                </c:pt>
                <c:pt idx="691">
                  <c:v>2015.0833333333301</c:v>
                </c:pt>
                <c:pt idx="692">
                  <c:v>2015.1666666665999</c:v>
                </c:pt>
                <c:pt idx="693">
                  <c:v>2015.25</c:v>
                </c:pt>
                <c:pt idx="694">
                  <c:v>2015.3333333333301</c:v>
                </c:pt>
                <c:pt idx="695">
                  <c:v>2015.4166666666599</c:v>
                </c:pt>
                <c:pt idx="696">
                  <c:v>2015.5</c:v>
                </c:pt>
                <c:pt idx="697">
                  <c:v>2015.5833333333301</c:v>
                </c:pt>
                <c:pt idx="698">
                  <c:v>2015.6666666666599</c:v>
                </c:pt>
                <c:pt idx="699">
                  <c:v>2015.75</c:v>
                </c:pt>
                <c:pt idx="700">
                  <c:v>2015.8333333333301</c:v>
                </c:pt>
                <c:pt idx="701">
                  <c:v>2015.9166666666599</c:v>
                </c:pt>
                <c:pt idx="702">
                  <c:v>2016</c:v>
                </c:pt>
                <c:pt idx="703">
                  <c:v>2016.0833333333301</c:v>
                </c:pt>
                <c:pt idx="704">
                  <c:v>2016.1666666665999</c:v>
                </c:pt>
                <c:pt idx="705">
                  <c:v>2016.25</c:v>
                </c:pt>
                <c:pt idx="706">
                  <c:v>2016.3333333333301</c:v>
                </c:pt>
                <c:pt idx="707">
                  <c:v>2016.4166666666599</c:v>
                </c:pt>
                <c:pt idx="708">
                  <c:v>2016.5</c:v>
                </c:pt>
                <c:pt idx="709">
                  <c:v>2016.5833333333301</c:v>
                </c:pt>
                <c:pt idx="710">
                  <c:v>2016.6666666666599</c:v>
                </c:pt>
                <c:pt idx="711">
                  <c:v>2016.75</c:v>
                </c:pt>
                <c:pt idx="712">
                  <c:v>2016.8333333333301</c:v>
                </c:pt>
                <c:pt idx="713">
                  <c:v>2016.9166666666599</c:v>
                </c:pt>
                <c:pt idx="714">
                  <c:v>2017</c:v>
                </c:pt>
                <c:pt idx="715">
                  <c:v>2017.0833333333301</c:v>
                </c:pt>
                <c:pt idx="716">
                  <c:v>2017.1666666665999</c:v>
                </c:pt>
                <c:pt idx="717">
                  <c:v>2017.25</c:v>
                </c:pt>
                <c:pt idx="718">
                  <c:v>2017.3333333333301</c:v>
                </c:pt>
                <c:pt idx="719">
                  <c:v>2017.4166666666599</c:v>
                </c:pt>
                <c:pt idx="720">
                  <c:v>2017.5</c:v>
                </c:pt>
                <c:pt idx="721">
                  <c:v>2017.5833333333301</c:v>
                </c:pt>
                <c:pt idx="722">
                  <c:v>2017.6666666666599</c:v>
                </c:pt>
                <c:pt idx="723">
                  <c:v>2017.75</c:v>
                </c:pt>
                <c:pt idx="724">
                  <c:v>2017.8333333333301</c:v>
                </c:pt>
                <c:pt idx="725">
                  <c:v>2017.9166666666599</c:v>
                </c:pt>
                <c:pt idx="726">
                  <c:v>2018</c:v>
                </c:pt>
                <c:pt idx="727">
                  <c:v>2018.0833333333301</c:v>
                </c:pt>
                <c:pt idx="728">
                  <c:v>2018.1666666665999</c:v>
                </c:pt>
                <c:pt idx="729">
                  <c:v>2018.25</c:v>
                </c:pt>
                <c:pt idx="730">
                  <c:v>2018.3333333333301</c:v>
                </c:pt>
                <c:pt idx="731">
                  <c:v>2018.4166666666599</c:v>
                </c:pt>
                <c:pt idx="732">
                  <c:v>2018.5</c:v>
                </c:pt>
                <c:pt idx="733">
                  <c:v>2018.5833333333301</c:v>
                </c:pt>
                <c:pt idx="734">
                  <c:v>2018.6666666666599</c:v>
                </c:pt>
                <c:pt idx="735">
                  <c:v>2018.75</c:v>
                </c:pt>
                <c:pt idx="736">
                  <c:v>2018.8333333333301</c:v>
                </c:pt>
                <c:pt idx="737">
                  <c:v>2018.9166666666599</c:v>
                </c:pt>
                <c:pt idx="738">
                  <c:v>2019</c:v>
                </c:pt>
                <c:pt idx="739">
                  <c:v>2019.0833333333301</c:v>
                </c:pt>
                <c:pt idx="740">
                  <c:v>2019.1666666665999</c:v>
                </c:pt>
                <c:pt idx="741">
                  <c:v>2019.25</c:v>
                </c:pt>
                <c:pt idx="742">
                  <c:v>2019.3333333333301</c:v>
                </c:pt>
                <c:pt idx="743">
                  <c:v>2019.4166666666599</c:v>
                </c:pt>
                <c:pt idx="744">
                  <c:v>2019.5</c:v>
                </c:pt>
                <c:pt idx="745">
                  <c:v>2019.5833333333301</c:v>
                </c:pt>
                <c:pt idx="746">
                  <c:v>2019.6666666666599</c:v>
                </c:pt>
                <c:pt idx="747">
                  <c:v>2019.75</c:v>
                </c:pt>
                <c:pt idx="748">
                  <c:v>2019.8333333333301</c:v>
                </c:pt>
                <c:pt idx="749">
                  <c:v>2019.9166666666599</c:v>
                </c:pt>
                <c:pt idx="750">
                  <c:v>2020</c:v>
                </c:pt>
                <c:pt idx="751">
                  <c:v>2020.0833333333301</c:v>
                </c:pt>
                <c:pt idx="752">
                  <c:v>2020.1666666665999</c:v>
                </c:pt>
                <c:pt idx="753">
                  <c:v>2020.25</c:v>
                </c:pt>
                <c:pt idx="754">
                  <c:v>2020.3333333333301</c:v>
                </c:pt>
                <c:pt idx="755">
                  <c:v>2020.4166666666599</c:v>
                </c:pt>
                <c:pt idx="756">
                  <c:v>2020.5</c:v>
                </c:pt>
                <c:pt idx="757">
                  <c:v>2020.5833333333301</c:v>
                </c:pt>
                <c:pt idx="758">
                  <c:v>2020.6666666666599</c:v>
                </c:pt>
                <c:pt idx="759">
                  <c:v>2020.75</c:v>
                </c:pt>
                <c:pt idx="760">
                  <c:v>2020.8333333333301</c:v>
                </c:pt>
                <c:pt idx="761">
                  <c:v>2020.9166666666599</c:v>
                </c:pt>
                <c:pt idx="762">
                  <c:v>2021</c:v>
                </c:pt>
                <c:pt idx="763">
                  <c:v>2021.0833333333301</c:v>
                </c:pt>
                <c:pt idx="764">
                  <c:v>2021.1666666665999</c:v>
                </c:pt>
                <c:pt idx="765">
                  <c:v>2021.25</c:v>
                </c:pt>
                <c:pt idx="766">
                  <c:v>2021.3333333333301</c:v>
                </c:pt>
                <c:pt idx="767">
                  <c:v>2021.4166666666599</c:v>
                </c:pt>
                <c:pt idx="768">
                  <c:v>2021.5</c:v>
                </c:pt>
                <c:pt idx="769">
                  <c:v>2021.5833333333301</c:v>
                </c:pt>
                <c:pt idx="770">
                  <c:v>2021.6666666666599</c:v>
                </c:pt>
                <c:pt idx="771">
                  <c:v>2021.75</c:v>
                </c:pt>
                <c:pt idx="772">
                  <c:v>2021.8333333333301</c:v>
                </c:pt>
                <c:pt idx="773">
                  <c:v>2021.9166666666599</c:v>
                </c:pt>
                <c:pt idx="774">
                  <c:v>2022</c:v>
                </c:pt>
                <c:pt idx="775">
                  <c:v>2022.0833333333301</c:v>
                </c:pt>
                <c:pt idx="776">
                  <c:v>2022.1666666665999</c:v>
                </c:pt>
                <c:pt idx="777">
                  <c:v>2022.25</c:v>
                </c:pt>
                <c:pt idx="778">
                  <c:v>2022.3333333333301</c:v>
                </c:pt>
                <c:pt idx="779">
                  <c:v>2022.4166666666599</c:v>
                </c:pt>
                <c:pt idx="780">
                  <c:v>2022.5</c:v>
                </c:pt>
                <c:pt idx="781">
                  <c:v>2022.5833333333301</c:v>
                </c:pt>
                <c:pt idx="782">
                  <c:v>2022.6666666666599</c:v>
                </c:pt>
                <c:pt idx="783">
                  <c:v>2022.75</c:v>
                </c:pt>
                <c:pt idx="784">
                  <c:v>2022.8333333333301</c:v>
                </c:pt>
                <c:pt idx="785">
                  <c:v>2022.9166666666599</c:v>
                </c:pt>
              </c:numCache>
            </c:numRef>
          </c:xVal>
          <c:yVal>
            <c:numRef>
              <c:f>'Nmax odi  monthly '!$M$5:$M$790</c:f>
              <c:numCache>
                <c:formatCode>General</c:formatCode>
                <c:ptCount val="786"/>
                <c:pt idx="68">
                  <c:v>2.9849999999999999</c:v>
                </c:pt>
                <c:pt idx="69">
                  <c:v>3</c:v>
                </c:pt>
                <c:pt idx="70">
                  <c:v>2.968</c:v>
                </c:pt>
                <c:pt idx="71">
                  <c:v>3.08</c:v>
                </c:pt>
                <c:pt idx="72">
                  <c:v>3.052</c:v>
                </c:pt>
                <c:pt idx="73">
                  <c:v>2.99</c:v>
                </c:pt>
                <c:pt idx="74">
                  <c:v>2.9670000000000001</c:v>
                </c:pt>
                <c:pt idx="75">
                  <c:v>3.03</c:v>
                </c:pt>
                <c:pt idx="76">
                  <c:v>3.0270000000000001</c:v>
                </c:pt>
                <c:pt idx="77">
                  <c:v>3.0670000000000002</c:v>
                </c:pt>
                <c:pt idx="78">
                  <c:v>3.0680000000000001</c:v>
                </c:pt>
                <c:pt idx="79">
                  <c:v>3.1230000000000002</c:v>
                </c:pt>
                <c:pt idx="80">
                  <c:v>3.11</c:v>
                </c:pt>
                <c:pt idx="81">
                  <c:v>3.1320000000000001</c:v>
                </c:pt>
                <c:pt idx="82">
                  <c:v>3.1869999999999998</c:v>
                </c:pt>
                <c:pt idx="83">
                  <c:v>3.0750000000000002</c:v>
                </c:pt>
                <c:pt idx="84">
                  <c:v>3.2</c:v>
                </c:pt>
                <c:pt idx="85">
                  <c:v>3.24</c:v>
                </c:pt>
                <c:pt idx="86">
                  <c:v>3.24</c:v>
                </c:pt>
                <c:pt idx="87">
                  <c:v>3.23</c:v>
                </c:pt>
                <c:pt idx="88">
                  <c:v>3.25</c:v>
                </c:pt>
                <c:pt idx="89">
                  <c:v>3.3</c:v>
                </c:pt>
                <c:pt idx="90">
                  <c:v>3.331</c:v>
                </c:pt>
                <c:pt idx="91">
                  <c:v>3.335</c:v>
                </c:pt>
                <c:pt idx="92">
                  <c:v>3.3919999999999999</c:v>
                </c:pt>
                <c:pt idx="93">
                  <c:v>3.4390000000000001</c:v>
                </c:pt>
                <c:pt idx="94">
                  <c:v>3.46</c:v>
                </c:pt>
                <c:pt idx="95">
                  <c:v>3.339</c:v>
                </c:pt>
                <c:pt idx="96">
                  <c:v>3.34</c:v>
                </c:pt>
                <c:pt idx="97">
                  <c:v>3.3220000000000001</c:v>
                </c:pt>
                <c:pt idx="98">
                  <c:v>3.298</c:v>
                </c:pt>
                <c:pt idx="99">
                  <c:v>3.3210000000000002</c:v>
                </c:pt>
                <c:pt idx="100">
                  <c:v>3.3679999999999999</c:v>
                </c:pt>
                <c:pt idx="101">
                  <c:v>3.403</c:v>
                </c:pt>
                <c:pt idx="102">
                  <c:v>3.3330000000000002</c:v>
                </c:pt>
                <c:pt idx="103">
                  <c:v>3.302</c:v>
                </c:pt>
                <c:pt idx="104">
                  <c:v>3.21</c:v>
                </c:pt>
                <c:pt idx="105">
                  <c:v>3.1909999999999998</c:v>
                </c:pt>
                <c:pt idx="106">
                  <c:v>3.2519999999999998</c:v>
                </c:pt>
                <c:pt idx="107">
                  <c:v>3.2770000000000001</c:v>
                </c:pt>
                <c:pt idx="108">
                  <c:v>3.1360000000000001</c:v>
                </c:pt>
                <c:pt idx="109">
                  <c:v>3.0779999999999998</c:v>
                </c:pt>
                <c:pt idx="110">
                  <c:v>2.8879999999999999</c:v>
                </c:pt>
                <c:pt idx="111">
                  <c:v>2.9830000000000001</c:v>
                </c:pt>
                <c:pt idx="112">
                  <c:v>3.0259999999999998</c:v>
                </c:pt>
                <c:pt idx="113">
                  <c:v>2.9849999999999999</c:v>
                </c:pt>
                <c:pt idx="114">
                  <c:v>2.9159999999999999</c:v>
                </c:pt>
                <c:pt idx="115">
                  <c:v>2.8410000000000002</c:v>
                </c:pt>
                <c:pt idx="116">
                  <c:v>2.94</c:v>
                </c:pt>
                <c:pt idx="117">
                  <c:v>2.9780000000000002</c:v>
                </c:pt>
                <c:pt idx="118">
                  <c:v>2.911</c:v>
                </c:pt>
                <c:pt idx="119">
                  <c:v>2.8849999999999998</c:v>
                </c:pt>
                <c:pt idx="120">
                  <c:v>2.9460000000000002</c:v>
                </c:pt>
                <c:pt idx="121">
                  <c:v>2.83</c:v>
                </c:pt>
                <c:pt idx="122">
                  <c:v>2.8330000000000002</c:v>
                </c:pt>
                <c:pt idx="123">
                  <c:v>2.847</c:v>
                </c:pt>
                <c:pt idx="124">
                  <c:v>2.8</c:v>
                </c:pt>
                <c:pt idx="125">
                  <c:v>2.7639999999999998</c:v>
                </c:pt>
                <c:pt idx="126">
                  <c:v>2.778</c:v>
                </c:pt>
                <c:pt idx="127">
                  <c:v>2.7919999999999998</c:v>
                </c:pt>
                <c:pt idx="128">
                  <c:v>2.7679999999999998</c:v>
                </c:pt>
                <c:pt idx="129">
                  <c:v>2.8069999999999999</c:v>
                </c:pt>
                <c:pt idx="130">
                  <c:v>2.7210000000000001</c:v>
                </c:pt>
                <c:pt idx="131">
                  <c:v>2.62</c:v>
                </c:pt>
                <c:pt idx="132">
                  <c:v>2.59</c:v>
                </c:pt>
                <c:pt idx="133">
                  <c:v>2.63</c:v>
                </c:pt>
                <c:pt idx="134">
                  <c:v>2.57</c:v>
                </c:pt>
                <c:pt idx="135">
                  <c:v>2.48</c:v>
                </c:pt>
                <c:pt idx="136">
                  <c:v>2.35</c:v>
                </c:pt>
                <c:pt idx="137">
                  <c:v>2.41</c:v>
                </c:pt>
                <c:pt idx="138">
                  <c:v>2.5099999999999998</c:v>
                </c:pt>
                <c:pt idx="139">
                  <c:v>2.5299999999999998</c:v>
                </c:pt>
                <c:pt idx="140">
                  <c:v>2.5</c:v>
                </c:pt>
                <c:pt idx="141">
                  <c:v>2.52</c:v>
                </c:pt>
                <c:pt idx="142">
                  <c:v>2.39</c:v>
                </c:pt>
                <c:pt idx="143">
                  <c:v>2.34</c:v>
                </c:pt>
                <c:pt idx="144">
                  <c:v>2.33</c:v>
                </c:pt>
                <c:pt idx="145">
                  <c:v>2.39</c:v>
                </c:pt>
                <c:pt idx="146">
                  <c:v>2.4</c:v>
                </c:pt>
                <c:pt idx="147">
                  <c:v>2.4300000000000002</c:v>
                </c:pt>
                <c:pt idx="148">
                  <c:v>2.4329999999999998</c:v>
                </c:pt>
                <c:pt idx="149">
                  <c:v>2.468</c:v>
                </c:pt>
                <c:pt idx="150">
                  <c:v>2.46</c:v>
                </c:pt>
                <c:pt idx="151">
                  <c:v>2.4540000000000002</c:v>
                </c:pt>
                <c:pt idx="152">
                  <c:v>2.4</c:v>
                </c:pt>
                <c:pt idx="153">
                  <c:v>2.387</c:v>
                </c:pt>
                <c:pt idx="154">
                  <c:v>2.3919999999999999</c:v>
                </c:pt>
                <c:pt idx="155">
                  <c:v>2.3250000000000002</c:v>
                </c:pt>
                <c:pt idx="156">
                  <c:v>2.2869999999999999</c:v>
                </c:pt>
                <c:pt idx="157">
                  <c:v>2.2890000000000001</c:v>
                </c:pt>
                <c:pt idx="158">
                  <c:v>2.3889999999999998</c:v>
                </c:pt>
                <c:pt idx="159">
                  <c:v>2.452</c:v>
                </c:pt>
                <c:pt idx="160">
                  <c:v>2.3769999999999998</c:v>
                </c:pt>
                <c:pt idx="161">
                  <c:v>2.4630000000000001</c:v>
                </c:pt>
                <c:pt idx="162">
                  <c:v>2.5089999999999999</c:v>
                </c:pt>
                <c:pt idx="163">
                  <c:v>2.5230000000000001</c:v>
                </c:pt>
                <c:pt idx="164">
                  <c:v>2.5230000000000001</c:v>
                </c:pt>
                <c:pt idx="165">
                  <c:v>2.5609999999999999</c:v>
                </c:pt>
                <c:pt idx="166">
                  <c:v>2.5819999999999999</c:v>
                </c:pt>
                <c:pt idx="167">
                  <c:v>2.7229999999999999</c:v>
                </c:pt>
                <c:pt idx="168">
                  <c:v>2.7650000000000001</c:v>
                </c:pt>
                <c:pt idx="169">
                  <c:v>2.8039999999999998</c:v>
                </c:pt>
                <c:pt idx="170">
                  <c:v>2.7909999999999999</c:v>
                </c:pt>
                <c:pt idx="171">
                  <c:v>2.879</c:v>
                </c:pt>
                <c:pt idx="172">
                  <c:v>2.915</c:v>
                </c:pt>
                <c:pt idx="173">
                  <c:v>2.8849999999999998</c:v>
                </c:pt>
                <c:pt idx="174">
                  <c:v>3.0009999999999999</c:v>
                </c:pt>
                <c:pt idx="175">
                  <c:v>3.0379999999999998</c:v>
                </c:pt>
                <c:pt idx="176">
                  <c:v>3.097</c:v>
                </c:pt>
                <c:pt idx="177">
                  <c:v>3.1749999999999998</c:v>
                </c:pt>
                <c:pt idx="178">
                  <c:v>3.1829999999999998</c:v>
                </c:pt>
                <c:pt idx="179">
                  <c:v>3.0369999999999999</c:v>
                </c:pt>
                <c:pt idx="180">
                  <c:v>3.0779999999999998</c:v>
                </c:pt>
                <c:pt idx="181">
                  <c:v>2.7959999999999998</c:v>
                </c:pt>
                <c:pt idx="182">
                  <c:v>3.0049999999999999</c:v>
                </c:pt>
                <c:pt idx="183">
                  <c:v>3.11</c:v>
                </c:pt>
                <c:pt idx="184">
                  <c:v>3.0870000000000002</c:v>
                </c:pt>
                <c:pt idx="185">
                  <c:v>3.1419999999999999</c:v>
                </c:pt>
                <c:pt idx="186">
                  <c:v>3.157</c:v>
                </c:pt>
                <c:pt idx="187">
                  <c:v>3.1859999999999999</c:v>
                </c:pt>
                <c:pt idx="188">
                  <c:v>3.0990000000000002</c:v>
                </c:pt>
                <c:pt idx="189">
                  <c:v>2.9409999999999998</c:v>
                </c:pt>
                <c:pt idx="190">
                  <c:v>2.8170000000000002</c:v>
                </c:pt>
                <c:pt idx="191">
                  <c:v>2.98</c:v>
                </c:pt>
                <c:pt idx="192">
                  <c:v>3.0470000000000002</c:v>
                </c:pt>
                <c:pt idx="193">
                  <c:v>3.0579999999999998</c:v>
                </c:pt>
                <c:pt idx="194">
                  <c:v>3.1429999999999998</c:v>
                </c:pt>
                <c:pt idx="195">
                  <c:v>3.16</c:v>
                </c:pt>
                <c:pt idx="196">
                  <c:v>3.2109999999999999</c:v>
                </c:pt>
                <c:pt idx="197">
                  <c:v>3.2160000000000002</c:v>
                </c:pt>
                <c:pt idx="198">
                  <c:v>3.2130000000000001</c:v>
                </c:pt>
                <c:pt idx="199">
                  <c:v>3.2490000000000001</c:v>
                </c:pt>
                <c:pt idx="200">
                  <c:v>3.2149999999999999</c:v>
                </c:pt>
                <c:pt idx="201">
                  <c:v>3.149</c:v>
                </c:pt>
                <c:pt idx="202">
                  <c:v>3.0419999999999998</c:v>
                </c:pt>
                <c:pt idx="203">
                  <c:v>2.984</c:v>
                </c:pt>
                <c:pt idx="204">
                  <c:v>2.835</c:v>
                </c:pt>
                <c:pt idx="205">
                  <c:v>2.9220000000000002</c:v>
                </c:pt>
                <c:pt idx="206">
                  <c:v>2.8889999999999998</c:v>
                </c:pt>
                <c:pt idx="207">
                  <c:v>2.843</c:v>
                </c:pt>
                <c:pt idx="208">
                  <c:v>2.863</c:v>
                </c:pt>
                <c:pt idx="209">
                  <c:v>2.9580000000000002</c:v>
                </c:pt>
                <c:pt idx="210">
                  <c:v>2.9830000000000001</c:v>
                </c:pt>
                <c:pt idx="211">
                  <c:v>3.0670000000000002</c:v>
                </c:pt>
                <c:pt idx="212">
                  <c:v>3.1030000000000002</c:v>
                </c:pt>
                <c:pt idx="213">
                  <c:v>3.1509999999999998</c:v>
                </c:pt>
                <c:pt idx="214">
                  <c:v>3.19</c:v>
                </c:pt>
                <c:pt idx="215">
                  <c:v>3.21</c:v>
                </c:pt>
                <c:pt idx="216">
                  <c:v>3.22</c:v>
                </c:pt>
                <c:pt idx="217">
                  <c:v>3.1960000000000002</c:v>
                </c:pt>
                <c:pt idx="218">
                  <c:v>3.23</c:v>
                </c:pt>
                <c:pt idx="219">
                  <c:v>3.2269999999999999</c:v>
                </c:pt>
                <c:pt idx="220">
                  <c:v>3.149</c:v>
                </c:pt>
                <c:pt idx="221">
                  <c:v>3.1819999999999999</c:v>
                </c:pt>
                <c:pt idx="222">
                  <c:v>3.1789999999999998</c:v>
                </c:pt>
                <c:pt idx="223">
                  <c:v>3.1720000000000002</c:v>
                </c:pt>
                <c:pt idx="224">
                  <c:v>3.17</c:v>
                </c:pt>
                <c:pt idx="225">
                  <c:v>3.11</c:v>
                </c:pt>
                <c:pt idx="226">
                  <c:v>3.1749999999999998</c:v>
                </c:pt>
                <c:pt idx="227">
                  <c:v>3.2330000000000001</c:v>
                </c:pt>
                <c:pt idx="228">
                  <c:v>3.2719999999999998</c:v>
                </c:pt>
                <c:pt idx="229">
                  <c:v>3.2970000000000002</c:v>
                </c:pt>
                <c:pt idx="230">
                  <c:v>3.2949999999999999</c:v>
                </c:pt>
                <c:pt idx="231">
                  <c:v>3.3140000000000001</c:v>
                </c:pt>
                <c:pt idx="232">
                  <c:v>3.3090000000000002</c:v>
                </c:pt>
                <c:pt idx="233">
                  <c:v>3.2879999999999998</c:v>
                </c:pt>
                <c:pt idx="234">
                  <c:v>3.2749999999999999</c:v>
                </c:pt>
                <c:pt idx="235">
                  <c:v>3.2690000000000001</c:v>
                </c:pt>
                <c:pt idx="236">
                  <c:v>3.306</c:v>
                </c:pt>
                <c:pt idx="237">
                  <c:v>3.27</c:v>
                </c:pt>
                <c:pt idx="238">
                  <c:v>3.2690000000000001</c:v>
                </c:pt>
                <c:pt idx="239">
                  <c:v>3.2650000000000001</c:v>
                </c:pt>
                <c:pt idx="240">
                  <c:v>3.1739999999999999</c:v>
                </c:pt>
                <c:pt idx="241">
                  <c:v>3.1920000000000002</c:v>
                </c:pt>
                <c:pt idx="242">
                  <c:v>3.1819999999999999</c:v>
                </c:pt>
                <c:pt idx="243">
                  <c:v>3.2250000000000001</c:v>
                </c:pt>
                <c:pt idx="244">
                  <c:v>3.2810000000000001</c:v>
                </c:pt>
                <c:pt idx="245">
                  <c:v>3.2709999999999999</c:v>
                </c:pt>
                <c:pt idx="246">
                  <c:v>3.1539999999999999</c:v>
                </c:pt>
                <c:pt idx="247">
                  <c:v>3.1309999999999998</c:v>
                </c:pt>
                <c:pt idx="248">
                  <c:v>3.048</c:v>
                </c:pt>
                <c:pt idx="249">
                  <c:v>2.9369999999999998</c:v>
                </c:pt>
                <c:pt idx="250">
                  <c:v>2.72</c:v>
                </c:pt>
                <c:pt idx="251">
                  <c:v>2.875</c:v>
                </c:pt>
                <c:pt idx="252">
                  <c:v>2.84</c:v>
                </c:pt>
                <c:pt idx="253">
                  <c:v>2.9969999999999999</c:v>
                </c:pt>
                <c:pt idx="254">
                  <c:v>3.03</c:v>
                </c:pt>
                <c:pt idx="255">
                  <c:v>2.8889999999999998</c:v>
                </c:pt>
                <c:pt idx="256">
                  <c:v>2.9409999999999998</c:v>
                </c:pt>
                <c:pt idx="257">
                  <c:v>2.95</c:v>
                </c:pt>
                <c:pt idx="258">
                  <c:v>2.879</c:v>
                </c:pt>
                <c:pt idx="259">
                  <c:v>2.8719999999999999</c:v>
                </c:pt>
                <c:pt idx="260">
                  <c:v>2.7949999999999999</c:v>
                </c:pt>
                <c:pt idx="261">
                  <c:v>2.6459999999999999</c:v>
                </c:pt>
                <c:pt idx="262">
                  <c:v>2.68</c:v>
                </c:pt>
                <c:pt idx="263">
                  <c:v>2.5619999999999998</c:v>
                </c:pt>
                <c:pt idx="264">
                  <c:v>2.5230000000000001</c:v>
                </c:pt>
                <c:pt idx="265">
                  <c:v>2.44</c:v>
                </c:pt>
                <c:pt idx="266">
                  <c:v>2.4060000000000001</c:v>
                </c:pt>
                <c:pt idx="267">
                  <c:v>2.48</c:v>
                </c:pt>
                <c:pt idx="268">
                  <c:v>2.492</c:v>
                </c:pt>
                <c:pt idx="269">
                  <c:v>2.5590000000000002</c:v>
                </c:pt>
                <c:pt idx="270">
                  <c:v>2.5179999999999998</c:v>
                </c:pt>
                <c:pt idx="271">
                  <c:v>2.5110000000000001</c:v>
                </c:pt>
                <c:pt idx="272">
                  <c:v>2.5649999999999999</c:v>
                </c:pt>
                <c:pt idx="273">
                  <c:v>2.4980000000000002</c:v>
                </c:pt>
                <c:pt idx="274">
                  <c:v>2.516</c:v>
                </c:pt>
                <c:pt idx="275">
                  <c:v>2.3580000000000001</c:v>
                </c:pt>
                <c:pt idx="276">
                  <c:v>2.3319999999999999</c:v>
                </c:pt>
                <c:pt idx="277">
                  <c:v>2.327</c:v>
                </c:pt>
                <c:pt idx="278">
                  <c:v>2.339</c:v>
                </c:pt>
                <c:pt idx="279">
                  <c:v>2.2549999999999999</c:v>
                </c:pt>
                <c:pt idx="280">
                  <c:v>2.1640000000000001</c:v>
                </c:pt>
                <c:pt idx="281">
                  <c:v>2.1930000000000001</c:v>
                </c:pt>
                <c:pt idx="282">
                  <c:v>2.274</c:v>
                </c:pt>
                <c:pt idx="283">
                  <c:v>2.242</c:v>
                </c:pt>
                <c:pt idx="284">
                  <c:v>2.2130000000000001</c:v>
                </c:pt>
                <c:pt idx="285">
                  <c:v>2.1869999999999998</c:v>
                </c:pt>
                <c:pt idx="286">
                  <c:v>2.0920000000000001</c:v>
                </c:pt>
                <c:pt idx="287">
                  <c:v>2.2530000000000001</c:v>
                </c:pt>
                <c:pt idx="288">
                  <c:v>2.2799999999999998</c:v>
                </c:pt>
                <c:pt idx="289">
                  <c:v>2.29</c:v>
                </c:pt>
                <c:pt idx="290">
                  <c:v>2.3370000000000002</c:v>
                </c:pt>
                <c:pt idx="291">
                  <c:v>2.242</c:v>
                </c:pt>
                <c:pt idx="292">
                  <c:v>2.2490000000000001</c:v>
                </c:pt>
                <c:pt idx="293">
                  <c:v>2.3530000000000002</c:v>
                </c:pt>
                <c:pt idx="294">
                  <c:v>2.44</c:v>
                </c:pt>
                <c:pt idx="295">
                  <c:v>2.3090000000000002</c:v>
                </c:pt>
                <c:pt idx="296">
                  <c:v>2.4260000000000002</c:v>
                </c:pt>
                <c:pt idx="297">
                  <c:v>2.4830000000000001</c:v>
                </c:pt>
                <c:pt idx="298">
                  <c:v>2.5270000000000001</c:v>
                </c:pt>
                <c:pt idx="299">
                  <c:v>2.35</c:v>
                </c:pt>
                <c:pt idx="300">
                  <c:v>2.1840000000000002</c:v>
                </c:pt>
                <c:pt idx="301">
                  <c:v>2.1520000000000001</c:v>
                </c:pt>
                <c:pt idx="302">
                  <c:v>2.0720000000000001</c:v>
                </c:pt>
                <c:pt idx="303">
                  <c:v>2.109</c:v>
                </c:pt>
                <c:pt idx="304">
                  <c:v>2.1219999999999999</c:v>
                </c:pt>
                <c:pt idx="305">
                  <c:v>2.0619999999999998</c:v>
                </c:pt>
                <c:pt idx="306">
                  <c:v>2.1509999999999998</c:v>
                </c:pt>
                <c:pt idx="307">
                  <c:v>2.2530000000000001</c:v>
                </c:pt>
                <c:pt idx="308">
                  <c:v>2.34</c:v>
                </c:pt>
                <c:pt idx="309">
                  <c:v>2.351</c:v>
                </c:pt>
                <c:pt idx="310">
                  <c:v>2.254</c:v>
                </c:pt>
                <c:pt idx="311">
                  <c:v>2.3090000000000002</c:v>
                </c:pt>
                <c:pt idx="312">
                  <c:v>2.415</c:v>
                </c:pt>
                <c:pt idx="313">
                  <c:v>2.456</c:v>
                </c:pt>
                <c:pt idx="314">
                  <c:v>2.5</c:v>
                </c:pt>
                <c:pt idx="315">
                  <c:v>2.5129999999999999</c:v>
                </c:pt>
                <c:pt idx="316">
                  <c:v>2.528</c:v>
                </c:pt>
                <c:pt idx="317">
                  <c:v>2.5270000000000001</c:v>
                </c:pt>
                <c:pt idx="318">
                  <c:v>2.58</c:v>
                </c:pt>
                <c:pt idx="319">
                  <c:v>2.577</c:v>
                </c:pt>
                <c:pt idx="320">
                  <c:v>2.504</c:v>
                </c:pt>
                <c:pt idx="321">
                  <c:v>2.4359999999999999</c:v>
                </c:pt>
                <c:pt idx="322">
                  <c:v>2.3820000000000001</c:v>
                </c:pt>
                <c:pt idx="323">
                  <c:v>2.4910000000000001</c:v>
                </c:pt>
                <c:pt idx="324">
                  <c:v>2.5259999999999998</c:v>
                </c:pt>
                <c:pt idx="325">
                  <c:v>2.5720000000000001</c:v>
                </c:pt>
                <c:pt idx="326">
                  <c:v>2.6059999999999999</c:v>
                </c:pt>
                <c:pt idx="327">
                  <c:v>2.6059999999999999</c:v>
                </c:pt>
                <c:pt idx="328">
                  <c:v>2.5880000000000001</c:v>
                </c:pt>
                <c:pt idx="329">
                  <c:v>2.6160000000000001</c:v>
                </c:pt>
                <c:pt idx="330">
                  <c:v>2.6339999999999999</c:v>
                </c:pt>
                <c:pt idx="331">
                  <c:v>2.6909999999999998</c:v>
                </c:pt>
                <c:pt idx="332">
                  <c:v>2.7130000000000001</c:v>
                </c:pt>
                <c:pt idx="333">
                  <c:v>2.7549999999999999</c:v>
                </c:pt>
                <c:pt idx="334">
                  <c:v>2.7679999999999998</c:v>
                </c:pt>
                <c:pt idx="335">
                  <c:v>2.8370000000000002</c:v>
                </c:pt>
                <c:pt idx="336">
                  <c:v>2.8479999999999999</c:v>
                </c:pt>
                <c:pt idx="337">
                  <c:v>2.875</c:v>
                </c:pt>
                <c:pt idx="338">
                  <c:v>2.9529999999999998</c:v>
                </c:pt>
                <c:pt idx="339">
                  <c:v>2.9710000000000001</c:v>
                </c:pt>
                <c:pt idx="340">
                  <c:v>3.008</c:v>
                </c:pt>
                <c:pt idx="341">
                  <c:v>2.9769999999999999</c:v>
                </c:pt>
                <c:pt idx="342">
                  <c:v>2.9889999999999999</c:v>
                </c:pt>
                <c:pt idx="343">
                  <c:v>2.81</c:v>
                </c:pt>
                <c:pt idx="344">
                  <c:v>2.8719999999999999</c:v>
                </c:pt>
                <c:pt idx="345">
                  <c:v>2.9950000000000001</c:v>
                </c:pt>
                <c:pt idx="346">
                  <c:v>3.0430000000000001</c:v>
                </c:pt>
                <c:pt idx="347">
                  <c:v>3.101</c:v>
                </c:pt>
                <c:pt idx="348">
                  <c:v>3.097</c:v>
                </c:pt>
                <c:pt idx="349">
                  <c:v>3.0979999999999999</c:v>
                </c:pt>
                <c:pt idx="350">
                  <c:v>3.1379999999999999</c:v>
                </c:pt>
                <c:pt idx="351">
                  <c:v>3.161</c:v>
                </c:pt>
                <c:pt idx="352">
                  <c:v>3.085</c:v>
                </c:pt>
                <c:pt idx="353">
                  <c:v>3.1829999999999998</c:v>
                </c:pt>
                <c:pt idx="354">
                  <c:v>3.2480000000000002</c:v>
                </c:pt>
                <c:pt idx="355">
                  <c:v>3.323</c:v>
                </c:pt>
                <c:pt idx="356">
                  <c:v>3.3210000000000002</c:v>
                </c:pt>
                <c:pt idx="357">
                  <c:v>3.3109999999999999</c:v>
                </c:pt>
                <c:pt idx="358">
                  <c:v>3.2789999999999999</c:v>
                </c:pt>
                <c:pt idx="359">
                  <c:v>3.1949999999999998</c:v>
                </c:pt>
                <c:pt idx="360">
                  <c:v>3.1549999999999998</c:v>
                </c:pt>
                <c:pt idx="361">
                  <c:v>3.07</c:v>
                </c:pt>
                <c:pt idx="362">
                  <c:v>2.9870000000000001</c:v>
                </c:pt>
                <c:pt idx="363">
                  <c:v>2.992</c:v>
                </c:pt>
                <c:pt idx="364">
                  <c:v>2.9279999999999999</c:v>
                </c:pt>
                <c:pt idx="365">
                  <c:v>2.9220000000000002</c:v>
                </c:pt>
                <c:pt idx="366">
                  <c:v>2.7930000000000001</c:v>
                </c:pt>
                <c:pt idx="367">
                  <c:v>2.8239999999999998</c:v>
                </c:pt>
                <c:pt idx="368">
                  <c:v>2.8439999999999999</c:v>
                </c:pt>
                <c:pt idx="369">
                  <c:v>2.8180000000000001</c:v>
                </c:pt>
                <c:pt idx="370">
                  <c:v>2.8290000000000002</c:v>
                </c:pt>
                <c:pt idx="371">
                  <c:v>2.8069999999999999</c:v>
                </c:pt>
                <c:pt idx="372">
                  <c:v>2.7360000000000002</c:v>
                </c:pt>
                <c:pt idx="373">
                  <c:v>2.7309999999999999</c:v>
                </c:pt>
                <c:pt idx="374">
                  <c:v>2.7490000000000001</c:v>
                </c:pt>
                <c:pt idx="375">
                  <c:v>2.7189999999999999</c:v>
                </c:pt>
                <c:pt idx="376">
                  <c:v>2.657</c:v>
                </c:pt>
                <c:pt idx="377">
                  <c:v>2.5489999999999999</c:v>
                </c:pt>
                <c:pt idx="378">
                  <c:v>2.4430000000000001</c:v>
                </c:pt>
                <c:pt idx="379">
                  <c:v>2.4510000000000001</c:v>
                </c:pt>
                <c:pt idx="380">
                  <c:v>2.2810000000000001</c:v>
                </c:pt>
                <c:pt idx="381">
                  <c:v>2.23</c:v>
                </c:pt>
                <c:pt idx="382">
                  <c:v>2.1560000000000001</c:v>
                </c:pt>
                <c:pt idx="383">
                  <c:v>2.117</c:v>
                </c:pt>
                <c:pt idx="384">
                  <c:v>2.226</c:v>
                </c:pt>
                <c:pt idx="385">
                  <c:v>2.198</c:v>
                </c:pt>
                <c:pt idx="386">
                  <c:v>2.0510000000000002</c:v>
                </c:pt>
                <c:pt idx="387">
                  <c:v>2.0129999999999999</c:v>
                </c:pt>
                <c:pt idx="388">
                  <c:v>1.9339999999999999</c:v>
                </c:pt>
                <c:pt idx="389">
                  <c:v>1.9690000000000001</c:v>
                </c:pt>
                <c:pt idx="390">
                  <c:v>2.04</c:v>
                </c:pt>
                <c:pt idx="391">
                  <c:v>2.0830000000000002</c:v>
                </c:pt>
                <c:pt idx="392">
                  <c:v>2.052</c:v>
                </c:pt>
                <c:pt idx="393">
                  <c:v>1.9259999999999999</c:v>
                </c:pt>
                <c:pt idx="394">
                  <c:v>1.9019999999999999</c:v>
                </c:pt>
                <c:pt idx="395">
                  <c:v>1.887</c:v>
                </c:pt>
                <c:pt idx="396">
                  <c:v>1.9630000000000001</c:v>
                </c:pt>
                <c:pt idx="397">
                  <c:v>1.861</c:v>
                </c:pt>
                <c:pt idx="398">
                  <c:v>2</c:v>
                </c:pt>
                <c:pt idx="399">
                  <c:v>2.06</c:v>
                </c:pt>
                <c:pt idx="400">
                  <c:v>2.121</c:v>
                </c:pt>
                <c:pt idx="401">
                  <c:v>2.1379999999999999</c:v>
                </c:pt>
                <c:pt idx="402">
                  <c:v>2.21</c:v>
                </c:pt>
                <c:pt idx="403">
                  <c:v>2.2370000000000001</c:v>
                </c:pt>
                <c:pt idx="404">
                  <c:v>2.052</c:v>
                </c:pt>
                <c:pt idx="405">
                  <c:v>2.0710000000000002</c:v>
                </c:pt>
                <c:pt idx="406">
                  <c:v>2.113</c:v>
                </c:pt>
                <c:pt idx="407">
                  <c:v>1.708</c:v>
                </c:pt>
                <c:pt idx="408">
                  <c:v>1.744</c:v>
                </c:pt>
                <c:pt idx="409">
                  <c:v>1.9159999999999999</c:v>
                </c:pt>
                <c:pt idx="410">
                  <c:v>2.0550000000000002</c:v>
                </c:pt>
                <c:pt idx="411">
                  <c:v>2.1429999999999998</c:v>
                </c:pt>
                <c:pt idx="412">
                  <c:v>2.194</c:v>
                </c:pt>
                <c:pt idx="413">
                  <c:v>2.222</c:v>
                </c:pt>
                <c:pt idx="414">
                  <c:v>2.2650000000000001</c:v>
                </c:pt>
                <c:pt idx="415">
                  <c:v>2.214</c:v>
                </c:pt>
                <c:pt idx="416">
                  <c:v>2.2610000000000001</c:v>
                </c:pt>
                <c:pt idx="417">
                  <c:v>2.4319999999999999</c:v>
                </c:pt>
                <c:pt idx="418">
                  <c:v>2.3940000000000001</c:v>
                </c:pt>
                <c:pt idx="420">
                  <c:v>2.6309999999999998</c:v>
                </c:pt>
                <c:pt idx="421">
                  <c:v>2.698</c:v>
                </c:pt>
                <c:pt idx="422">
                  <c:v>2.7069999999999999</c:v>
                </c:pt>
                <c:pt idx="423">
                  <c:v>2.6930000000000001</c:v>
                </c:pt>
                <c:pt idx="424">
                  <c:v>2.69</c:v>
                </c:pt>
                <c:pt idx="425">
                  <c:v>2.6890000000000001</c:v>
                </c:pt>
                <c:pt idx="426">
                  <c:v>2.786</c:v>
                </c:pt>
                <c:pt idx="427">
                  <c:v>2.778</c:v>
                </c:pt>
                <c:pt idx="428">
                  <c:v>2.6989999999999998</c:v>
                </c:pt>
                <c:pt idx="429">
                  <c:v>2.7869999999999999</c:v>
                </c:pt>
                <c:pt idx="430">
                  <c:v>2.8610000000000002</c:v>
                </c:pt>
                <c:pt idx="431">
                  <c:v>2.8769999999999998</c:v>
                </c:pt>
                <c:pt idx="432">
                  <c:v>2.9489999999999998</c:v>
                </c:pt>
                <c:pt idx="433">
                  <c:v>2.911</c:v>
                </c:pt>
                <c:pt idx="434">
                  <c:v>3.004</c:v>
                </c:pt>
                <c:pt idx="435">
                  <c:v>3.0459999999999998</c:v>
                </c:pt>
                <c:pt idx="436">
                  <c:v>3.0649999999999999</c:v>
                </c:pt>
                <c:pt idx="437">
                  <c:v>2.9649999999999999</c:v>
                </c:pt>
                <c:pt idx="438">
                  <c:v>3.0470000000000002</c:v>
                </c:pt>
                <c:pt idx="439">
                  <c:v>2.94</c:v>
                </c:pt>
                <c:pt idx="440">
                  <c:v>2.907</c:v>
                </c:pt>
                <c:pt idx="441">
                  <c:v>2.8769999999999998</c:v>
                </c:pt>
                <c:pt idx="442">
                  <c:v>2.9060000000000001</c:v>
                </c:pt>
                <c:pt idx="443">
                  <c:v>2.9279999999999999</c:v>
                </c:pt>
                <c:pt idx="444">
                  <c:v>3.0489999999999999</c:v>
                </c:pt>
                <c:pt idx="445">
                  <c:v>3.1339999999999999</c:v>
                </c:pt>
                <c:pt idx="446">
                  <c:v>3.1880000000000002</c:v>
                </c:pt>
                <c:pt idx="447">
                  <c:v>3.137</c:v>
                </c:pt>
                <c:pt idx="448">
                  <c:v>3.17</c:v>
                </c:pt>
                <c:pt idx="449">
                  <c:v>3.1219999999999999</c:v>
                </c:pt>
                <c:pt idx="450">
                  <c:v>3.1739999999999999</c:v>
                </c:pt>
                <c:pt idx="451">
                  <c:v>3.1309999999999998</c:v>
                </c:pt>
                <c:pt idx="452">
                  <c:v>3.1909999999999998</c:v>
                </c:pt>
                <c:pt idx="453">
                  <c:v>3.1549999999999998</c:v>
                </c:pt>
                <c:pt idx="454">
                  <c:v>3.2040000000000002</c:v>
                </c:pt>
                <c:pt idx="455">
                  <c:v>3.17</c:v>
                </c:pt>
                <c:pt idx="456">
                  <c:v>3.2450000000000001</c:v>
                </c:pt>
                <c:pt idx="457">
                  <c:v>3.1640000000000001</c:v>
                </c:pt>
                <c:pt idx="458">
                  <c:v>3.3359999999999999</c:v>
                </c:pt>
                <c:pt idx="459">
                  <c:v>3.2240000000000002</c:v>
                </c:pt>
                <c:pt idx="460">
                  <c:v>3.2349999999999999</c:v>
                </c:pt>
                <c:pt idx="461">
                  <c:v>3.2730000000000001</c:v>
                </c:pt>
                <c:pt idx="462">
                  <c:v>3.24</c:v>
                </c:pt>
                <c:pt idx="463">
                  <c:v>3.2410000000000001</c:v>
                </c:pt>
                <c:pt idx="464">
                  <c:v>3.226</c:v>
                </c:pt>
                <c:pt idx="465">
                  <c:v>3.1640000000000001</c:v>
                </c:pt>
                <c:pt idx="468">
                  <c:v>3.3479999999999999</c:v>
                </c:pt>
                <c:pt idx="469">
                  <c:v>3.3290000000000002</c:v>
                </c:pt>
                <c:pt idx="470">
                  <c:v>3.282</c:v>
                </c:pt>
                <c:pt idx="471">
                  <c:v>3.2519999999999998</c:v>
                </c:pt>
                <c:pt idx="472">
                  <c:v>3.2320000000000002</c:v>
                </c:pt>
                <c:pt idx="473">
                  <c:v>3.2829999999999999</c:v>
                </c:pt>
                <c:pt idx="474">
                  <c:v>3.24</c:v>
                </c:pt>
                <c:pt idx="475">
                  <c:v>3.29</c:v>
                </c:pt>
                <c:pt idx="476">
                  <c:v>3.3439999999999999</c:v>
                </c:pt>
                <c:pt idx="477">
                  <c:v>3.282</c:v>
                </c:pt>
                <c:pt idx="478">
                  <c:v>3.363</c:v>
                </c:pt>
                <c:pt idx="479">
                  <c:v>3.3029999999999999</c:v>
                </c:pt>
                <c:pt idx="480">
                  <c:v>3.28</c:v>
                </c:pt>
                <c:pt idx="481">
                  <c:v>3.3370000000000002</c:v>
                </c:pt>
                <c:pt idx="482">
                  <c:v>3.395</c:v>
                </c:pt>
                <c:pt idx="483">
                  <c:v>3.2909999999999999</c:v>
                </c:pt>
                <c:pt idx="484">
                  <c:v>3.319</c:v>
                </c:pt>
                <c:pt idx="485">
                  <c:v>3.2440000000000002</c:v>
                </c:pt>
                <c:pt idx="486">
                  <c:v>3.298</c:v>
                </c:pt>
                <c:pt idx="487">
                  <c:v>3.2890000000000001</c:v>
                </c:pt>
                <c:pt idx="488">
                  <c:v>3.2519999999999998</c:v>
                </c:pt>
                <c:pt idx="489">
                  <c:v>3.1440000000000001</c:v>
                </c:pt>
                <c:pt idx="490">
                  <c:v>2.9849999999999999</c:v>
                </c:pt>
                <c:pt idx="491">
                  <c:v>2.9750000000000001</c:v>
                </c:pt>
                <c:pt idx="492">
                  <c:v>3.05</c:v>
                </c:pt>
                <c:pt idx="493">
                  <c:v>3.008</c:v>
                </c:pt>
                <c:pt idx="494">
                  <c:v>3.0350000000000001</c:v>
                </c:pt>
                <c:pt idx="495">
                  <c:v>3.1040000000000001</c:v>
                </c:pt>
                <c:pt idx="496">
                  <c:v>3.0550000000000002</c:v>
                </c:pt>
                <c:pt idx="497">
                  <c:v>2.9860000000000002</c:v>
                </c:pt>
                <c:pt idx="498">
                  <c:v>2.9380000000000002</c:v>
                </c:pt>
                <c:pt idx="499">
                  <c:v>2.8809999999999998</c:v>
                </c:pt>
                <c:pt idx="500">
                  <c:v>2.903</c:v>
                </c:pt>
                <c:pt idx="501">
                  <c:v>2.9249999999999998</c:v>
                </c:pt>
                <c:pt idx="502">
                  <c:v>2.8540000000000001</c:v>
                </c:pt>
                <c:pt idx="503">
                  <c:v>2.9350000000000001</c:v>
                </c:pt>
                <c:pt idx="504">
                  <c:v>2.9489999999999998</c:v>
                </c:pt>
                <c:pt idx="505">
                  <c:v>2.8919999999999999</c:v>
                </c:pt>
                <c:pt idx="506">
                  <c:v>2.726</c:v>
                </c:pt>
                <c:pt idx="507">
                  <c:v>2.6120000000000001</c:v>
                </c:pt>
                <c:pt idx="508">
                  <c:v>2.5750000000000002</c:v>
                </c:pt>
                <c:pt idx="509">
                  <c:v>2.5369999999999999</c:v>
                </c:pt>
                <c:pt idx="510" formatCode="0.000">
                  <c:v>2.5565482233502537</c:v>
                </c:pt>
                <c:pt idx="511" formatCode="0.000">
                  <c:v>2.4408121827411167</c:v>
                </c:pt>
                <c:pt idx="512" formatCode="0.000">
                  <c:v>2.3886598984771572</c:v>
                </c:pt>
                <c:pt idx="513" formatCode="0.000">
                  <c:v>2.4146395939086296</c:v>
                </c:pt>
                <c:pt idx="514" formatCode="0.000">
                  <c:v>2.3070152284263958</c:v>
                </c:pt>
                <c:pt idx="515" formatCode="0.000">
                  <c:v>2.2319086294416244</c:v>
                </c:pt>
                <c:pt idx="516" formatCode="0.000">
                  <c:v>2.1031472081218272</c:v>
                </c:pt>
                <c:pt idx="517" formatCode="0.000">
                  <c:v>2.1634517766497461</c:v>
                </c:pt>
                <c:pt idx="518" formatCode="0.000">
                  <c:v>2.233502538071066</c:v>
                </c:pt>
                <c:pt idx="519" formatCode="0.000">
                  <c:v>2.2506598984771573</c:v>
                </c:pt>
                <c:pt idx="520" formatCode="0.000">
                  <c:v>2.2001015228426395</c:v>
                </c:pt>
                <c:pt idx="521" formatCode="0.000">
                  <c:v>2.1191878172588834</c:v>
                </c:pt>
                <c:pt idx="522">
                  <c:v>2.1459999999999999</c:v>
                </c:pt>
                <c:pt idx="523">
                  <c:v>2.2879999999999998</c:v>
                </c:pt>
                <c:pt idx="524">
                  <c:v>2.3679999999999999</c:v>
                </c:pt>
                <c:pt idx="525">
                  <c:v>2.2200000000000002</c:v>
                </c:pt>
                <c:pt idx="526">
                  <c:v>2.3180000000000001</c:v>
                </c:pt>
                <c:pt idx="527">
                  <c:v>2.266</c:v>
                </c:pt>
                <c:pt idx="528">
                  <c:v>2.391</c:v>
                </c:pt>
                <c:pt idx="529">
                  <c:v>2.2930000000000001</c:v>
                </c:pt>
                <c:pt idx="530">
                  <c:v>2.2879999999999998</c:v>
                </c:pt>
                <c:pt idx="531">
                  <c:v>2.2610000000000001</c:v>
                </c:pt>
                <c:pt idx="532">
                  <c:v>2.2730000000000001</c:v>
                </c:pt>
                <c:pt idx="533">
                  <c:v>2.3519999999999999</c:v>
                </c:pt>
                <c:pt idx="534">
                  <c:v>2.2629999999999999</c:v>
                </c:pt>
                <c:pt idx="535">
                  <c:v>2.3540000000000001</c:v>
                </c:pt>
                <c:pt idx="536">
                  <c:v>2.3730000000000002</c:v>
                </c:pt>
                <c:pt idx="537">
                  <c:v>2.3479999999999999</c:v>
                </c:pt>
                <c:pt idx="538">
                  <c:v>2.3849999999999998</c:v>
                </c:pt>
                <c:pt idx="539">
                  <c:v>2.4060000000000001</c:v>
                </c:pt>
                <c:pt idx="540">
                  <c:v>2.4039999999999999</c:v>
                </c:pt>
                <c:pt idx="541">
                  <c:v>2.2829999999999999</c:v>
                </c:pt>
                <c:pt idx="542">
                  <c:v>2.319</c:v>
                </c:pt>
                <c:pt idx="543">
                  <c:v>2.4020000000000001</c:v>
                </c:pt>
                <c:pt idx="544">
                  <c:v>2.298</c:v>
                </c:pt>
                <c:pt idx="545">
                  <c:v>2.3570000000000002</c:v>
                </c:pt>
                <c:pt idx="546">
                  <c:v>2.387</c:v>
                </c:pt>
                <c:pt idx="547">
                  <c:v>2.3959999999999999</c:v>
                </c:pt>
                <c:pt idx="548">
                  <c:v>2.3849999999999998</c:v>
                </c:pt>
                <c:pt idx="549">
                  <c:v>2.2949999999999999</c:v>
                </c:pt>
                <c:pt idx="550">
                  <c:v>2.383</c:v>
                </c:pt>
                <c:pt idx="551">
                  <c:v>2.258</c:v>
                </c:pt>
                <c:pt idx="552">
                  <c:v>2.355</c:v>
                </c:pt>
                <c:pt idx="553">
                  <c:v>2.39</c:v>
                </c:pt>
                <c:pt idx="554">
                  <c:v>2.407</c:v>
                </c:pt>
                <c:pt idx="555">
                  <c:v>2.3889999999999998</c:v>
                </c:pt>
                <c:pt idx="556">
                  <c:v>2.1819999999999999</c:v>
                </c:pt>
                <c:pt idx="557">
                  <c:v>2.2989999999999999</c:v>
                </c:pt>
                <c:pt idx="558">
                  <c:v>2.3340000000000001</c:v>
                </c:pt>
                <c:pt idx="559">
                  <c:v>2.4289999999999998</c:v>
                </c:pt>
                <c:pt idx="560">
                  <c:v>2.5609999999999999</c:v>
                </c:pt>
                <c:pt idx="561">
                  <c:v>2.6059999999999999</c:v>
                </c:pt>
                <c:pt idx="562">
                  <c:v>2.6669999999999998</c:v>
                </c:pt>
                <c:pt idx="563">
                  <c:v>2.6840000000000002</c:v>
                </c:pt>
                <c:pt idx="570">
                  <c:v>2.3279999999999998</c:v>
                </c:pt>
                <c:pt idx="571">
                  <c:v>2.65</c:v>
                </c:pt>
                <c:pt idx="572">
                  <c:v>2.6680000000000001</c:v>
                </c:pt>
                <c:pt idx="573">
                  <c:v>2.7530000000000001</c:v>
                </c:pt>
                <c:pt idx="574">
                  <c:v>2.6459999999999999</c:v>
                </c:pt>
                <c:pt idx="575">
                  <c:v>2.742</c:v>
                </c:pt>
                <c:pt idx="576">
                  <c:v>2.7639999999999998</c:v>
                </c:pt>
                <c:pt idx="577">
                  <c:v>2.754</c:v>
                </c:pt>
                <c:pt idx="578">
                  <c:v>2.6840000000000002</c:v>
                </c:pt>
                <c:pt idx="579">
                  <c:v>2.78</c:v>
                </c:pt>
                <c:pt idx="580">
                  <c:v>2.85</c:v>
                </c:pt>
                <c:pt idx="581">
                  <c:v>2.7629999999999999</c:v>
                </c:pt>
                <c:pt idx="582">
                  <c:v>2.8460000000000001</c:v>
                </c:pt>
                <c:pt idx="583">
                  <c:v>2.8730000000000002</c:v>
                </c:pt>
                <c:pt idx="584">
                  <c:v>2.9969999999999999</c:v>
                </c:pt>
                <c:pt idx="585">
                  <c:v>3.0190000000000001</c:v>
                </c:pt>
                <c:pt idx="586">
                  <c:v>3.02</c:v>
                </c:pt>
                <c:pt idx="587">
                  <c:v>3.0259999999999998</c:v>
                </c:pt>
                <c:pt idx="588">
                  <c:v>3.0760000000000001</c:v>
                </c:pt>
                <c:pt idx="589">
                  <c:v>3.1150000000000002</c:v>
                </c:pt>
                <c:pt idx="590">
                  <c:v>3.1659999999999999</c:v>
                </c:pt>
                <c:pt idx="591">
                  <c:v>3.0529999999999999</c:v>
                </c:pt>
                <c:pt idx="592">
                  <c:v>3.1680000000000001</c:v>
                </c:pt>
                <c:pt idx="593">
                  <c:v>3.0329999999999999</c:v>
                </c:pt>
                <c:pt idx="594">
                  <c:v>3.206</c:v>
                </c:pt>
                <c:pt idx="595">
                  <c:v>3.1659999999999999</c:v>
                </c:pt>
                <c:pt idx="596">
                  <c:v>3.1739999999999999</c:v>
                </c:pt>
                <c:pt idx="597">
                  <c:v>3.157</c:v>
                </c:pt>
                <c:pt idx="598">
                  <c:v>3.29</c:v>
                </c:pt>
                <c:pt idx="599">
                  <c:v>3.2519999999999998</c:v>
                </c:pt>
                <c:pt idx="600">
                  <c:v>3.343</c:v>
                </c:pt>
                <c:pt idx="601">
                  <c:v>3.2959999999999998</c:v>
                </c:pt>
                <c:pt idx="602">
                  <c:v>3.32</c:v>
                </c:pt>
                <c:pt idx="603">
                  <c:v>3.3410000000000002</c:v>
                </c:pt>
                <c:pt idx="604">
                  <c:v>3.2829999999999999</c:v>
                </c:pt>
                <c:pt idx="605">
                  <c:v>3.3130000000000002</c:v>
                </c:pt>
                <c:pt idx="606">
                  <c:v>3.2320000000000002</c:v>
                </c:pt>
                <c:pt idx="607">
                  <c:v>3.2360000000000002</c:v>
                </c:pt>
                <c:pt idx="608">
                  <c:v>3.2559999999999998</c:v>
                </c:pt>
                <c:pt idx="609">
                  <c:v>3.2559999999999998</c:v>
                </c:pt>
                <c:pt idx="610">
                  <c:v>3.278</c:v>
                </c:pt>
                <c:pt idx="611" formatCode="0.000">
                  <c:v>3.22</c:v>
                </c:pt>
                <c:pt idx="612">
                  <c:v>3.3180000000000001</c:v>
                </c:pt>
                <c:pt idx="613" formatCode="0.000">
                  <c:v>3.34</c:v>
                </c:pt>
                <c:pt idx="614">
                  <c:v>3.4220000000000002</c:v>
                </c:pt>
                <c:pt idx="615" formatCode="0.000">
                  <c:v>3.4630000000000001</c:v>
                </c:pt>
                <c:pt idx="616" formatCode="0.000">
                  <c:v>3.4470000000000001</c:v>
                </c:pt>
                <c:pt idx="617" formatCode="0.000">
                  <c:v>3.45</c:v>
                </c:pt>
                <c:pt idx="618">
                  <c:v>3.4929999999999999</c:v>
                </c:pt>
                <c:pt idx="619">
                  <c:v>3.4289999999999998</c:v>
                </c:pt>
                <c:pt idx="620">
                  <c:v>3.569</c:v>
                </c:pt>
                <c:pt idx="621">
                  <c:v>3.6240000000000001</c:v>
                </c:pt>
                <c:pt idx="622">
                  <c:v>3.6339999999999999</c:v>
                </c:pt>
                <c:pt idx="623">
                  <c:v>3.6669999999999998</c:v>
                </c:pt>
                <c:pt idx="624">
                  <c:v>3.6960000000000002</c:v>
                </c:pt>
                <c:pt idx="625">
                  <c:v>3.5880000000000001</c:v>
                </c:pt>
                <c:pt idx="626">
                  <c:v>3.673</c:v>
                </c:pt>
                <c:pt idx="627">
                  <c:v>3.6339999999999999</c:v>
                </c:pt>
                <c:pt idx="628">
                  <c:v>3.633</c:v>
                </c:pt>
                <c:pt idx="629">
                  <c:v>3.702</c:v>
                </c:pt>
                <c:pt idx="630">
                  <c:v>3.5219999999999998</c:v>
                </c:pt>
                <c:pt idx="631" formatCode="0.000">
                  <c:v>3.47</c:v>
                </c:pt>
                <c:pt idx="632" formatCode="0.000">
                  <c:v>3.3570000000000002</c:v>
                </c:pt>
                <c:pt idx="633" formatCode="0.000">
                  <c:v>3.26</c:v>
                </c:pt>
                <c:pt idx="634" formatCode="0.000">
                  <c:v>3.3319999999999999</c:v>
                </c:pt>
                <c:pt idx="635" formatCode="0.000">
                  <c:v>3.2250000000000001</c:v>
                </c:pt>
                <c:pt idx="636" formatCode="0.000">
                  <c:v>3.2589999999999999</c:v>
                </c:pt>
                <c:pt idx="637" formatCode="0.000">
                  <c:v>3.18</c:v>
                </c:pt>
                <c:pt idx="638" formatCode="0.000">
                  <c:v>3.2280000000000002</c:v>
                </c:pt>
                <c:pt idx="639" formatCode="0.000">
                  <c:v>3.214</c:v>
                </c:pt>
                <c:pt idx="640" formatCode="0.000">
                  <c:v>3.2229999999999999</c:v>
                </c:pt>
                <c:pt idx="641" formatCode="0.000">
                  <c:v>3.2120000000000002</c:v>
                </c:pt>
                <c:pt idx="642">
                  <c:v>3.2280000000000002</c:v>
                </c:pt>
                <c:pt idx="643">
                  <c:v>3.278</c:v>
                </c:pt>
                <c:pt idx="644">
                  <c:v>3.137</c:v>
                </c:pt>
                <c:pt idx="645">
                  <c:v>3.048</c:v>
                </c:pt>
                <c:pt idx="646">
                  <c:v>3.0510000000000002</c:v>
                </c:pt>
                <c:pt idx="647" formatCode="0.000">
                  <c:v>2.96</c:v>
                </c:pt>
                <c:pt idx="648">
                  <c:v>2.9550000000000001</c:v>
                </c:pt>
                <c:pt idx="649">
                  <c:v>2.9820000000000002</c:v>
                </c:pt>
                <c:pt idx="650">
                  <c:v>2.9609999999999999</c:v>
                </c:pt>
                <c:pt idx="651">
                  <c:v>2.964</c:v>
                </c:pt>
                <c:pt idx="652">
                  <c:v>2.992</c:v>
                </c:pt>
                <c:pt idx="653">
                  <c:v>3.1040000000000001</c:v>
                </c:pt>
                <c:pt idx="654">
                  <c:v>2.8809999999999998</c:v>
                </c:pt>
                <c:pt idx="655">
                  <c:v>2.8279999999999998</c:v>
                </c:pt>
                <c:pt idx="656" formatCode="0.000">
                  <c:v>2.6680000000000001</c:v>
                </c:pt>
                <c:pt idx="657" formatCode="0.000">
                  <c:v>2.7919999999999998</c:v>
                </c:pt>
                <c:pt idx="658" formatCode="0.000">
                  <c:v>2.8239999999999998</c:v>
                </c:pt>
                <c:pt idx="659" formatCode="0.000">
                  <c:v>2.7370000000000001</c:v>
                </c:pt>
                <c:pt idx="660" formatCode="0.000">
                  <c:v>2.6190000000000002</c:v>
                </c:pt>
                <c:pt idx="661" formatCode="0.000">
                  <c:v>2.5779999999999998</c:v>
                </c:pt>
                <c:pt idx="662" formatCode="0.000">
                  <c:v>2.66</c:v>
                </c:pt>
                <c:pt idx="663">
                  <c:v>2.6080000000000001</c:v>
                </c:pt>
                <c:pt idx="664">
                  <c:v>2.669</c:v>
                </c:pt>
                <c:pt idx="665">
                  <c:v>2.6890000000000001</c:v>
                </c:pt>
                <c:pt idx="666">
                  <c:v>2.641</c:v>
                </c:pt>
                <c:pt idx="667">
                  <c:v>2.657</c:v>
                </c:pt>
                <c:pt idx="668">
                  <c:v>2.589</c:v>
                </c:pt>
                <c:pt idx="669">
                  <c:v>2.577</c:v>
                </c:pt>
                <c:pt idx="670">
                  <c:v>2.4969999999999999</c:v>
                </c:pt>
                <c:pt idx="671">
                  <c:v>2.4790000000000001</c:v>
                </c:pt>
                <c:pt idx="672" formatCode="0.000">
                  <c:v>2.5099999999999998</c:v>
                </c:pt>
                <c:pt idx="673" formatCode="0.000">
                  <c:v>2.367</c:v>
                </c:pt>
                <c:pt idx="674" formatCode="0.000">
                  <c:v>2.5150000000000001</c:v>
                </c:pt>
                <c:pt idx="675" formatCode="0.000">
                  <c:v>2.4929999999999999</c:v>
                </c:pt>
                <c:pt idx="676" formatCode="0.000">
                  <c:v>2.4900000000000002</c:v>
                </c:pt>
                <c:pt idx="677" formatCode="0.000">
                  <c:v>2.472</c:v>
                </c:pt>
                <c:pt idx="678">
                  <c:v>2.5030000000000001</c:v>
                </c:pt>
                <c:pt idx="679">
                  <c:v>2.4609999999999999</c:v>
                </c:pt>
                <c:pt idx="680">
                  <c:v>2.4649999999999999</c:v>
                </c:pt>
                <c:pt idx="681" formatCode="0.000">
                  <c:v>2.46</c:v>
                </c:pt>
                <c:pt idx="682">
                  <c:v>2.5089999999999999</c:v>
                </c:pt>
                <c:pt idx="683">
                  <c:v>2.5030000000000001</c:v>
                </c:pt>
                <c:pt idx="684">
                  <c:v>2.532</c:v>
                </c:pt>
                <c:pt idx="685" formatCode="0.000">
                  <c:v>2.5099999999999998</c:v>
                </c:pt>
                <c:pt idx="686">
                  <c:v>2.5470000000000002</c:v>
                </c:pt>
                <c:pt idx="687" formatCode="0.000">
                  <c:v>2.58</c:v>
                </c:pt>
                <c:pt idx="688">
                  <c:v>2.6139999999999999</c:v>
                </c:pt>
                <c:pt idx="689">
                  <c:v>2.4660000000000002</c:v>
                </c:pt>
                <c:pt idx="690" formatCode="0.000">
                  <c:v>2.56</c:v>
                </c:pt>
                <c:pt idx="691">
                  <c:v>2.5009999999999999</c:v>
                </c:pt>
                <c:pt idx="692">
                  <c:v>2.4740000000000002</c:v>
                </c:pt>
                <c:pt idx="693">
                  <c:v>2.4159999999999999</c:v>
                </c:pt>
                <c:pt idx="694">
                  <c:v>2.5350000000000001</c:v>
                </c:pt>
                <c:pt idx="695" formatCode="0.000">
                  <c:v>2.57</c:v>
                </c:pt>
                <c:pt idx="696">
                  <c:v>2.6190000000000002</c:v>
                </c:pt>
                <c:pt idx="697">
                  <c:v>2.6890000000000001</c:v>
                </c:pt>
                <c:pt idx="698">
                  <c:v>2.6749999999999998</c:v>
                </c:pt>
                <c:pt idx="699">
                  <c:v>2.734</c:v>
                </c:pt>
                <c:pt idx="700">
                  <c:v>2.8050000000000002</c:v>
                </c:pt>
                <c:pt idx="701">
                  <c:v>2.7970000000000002</c:v>
                </c:pt>
                <c:pt idx="702">
                  <c:v>2.891</c:v>
                </c:pt>
                <c:pt idx="703">
                  <c:v>3.0129999999999999</c:v>
                </c:pt>
                <c:pt idx="704">
                  <c:v>3.0070000000000001</c:v>
                </c:pt>
                <c:pt idx="705">
                  <c:v>3.0070000000000001</c:v>
                </c:pt>
                <c:pt idx="706">
                  <c:v>3.0219999999999998</c:v>
                </c:pt>
                <c:pt idx="707">
                  <c:v>3.1240000000000001</c:v>
                </c:pt>
                <c:pt idx="708">
                  <c:v>3.089</c:v>
                </c:pt>
                <c:pt idx="709">
                  <c:v>3.0990000000000002</c:v>
                </c:pt>
                <c:pt idx="710">
                  <c:v>3.1619999999999999</c:v>
                </c:pt>
                <c:pt idx="711">
                  <c:v>3.2040000000000002</c:v>
                </c:pt>
                <c:pt idx="712">
                  <c:v>3.2850000000000001</c:v>
                </c:pt>
                <c:pt idx="713">
                  <c:v>3.319</c:v>
                </c:pt>
                <c:pt idx="714">
                  <c:v>3.3250000000000002</c:v>
                </c:pt>
                <c:pt idx="715">
                  <c:v>3.379</c:v>
                </c:pt>
                <c:pt idx="716">
                  <c:v>3.3980000000000001</c:v>
                </c:pt>
                <c:pt idx="717">
                  <c:v>3.367</c:v>
                </c:pt>
                <c:pt idx="718">
                  <c:v>3.5219999999999998</c:v>
                </c:pt>
                <c:pt idx="719">
                  <c:v>3.6179999999999999</c:v>
                </c:pt>
                <c:pt idx="720">
                  <c:v>3.722</c:v>
                </c:pt>
                <c:pt idx="721">
                  <c:v>3.5059999999999998</c:v>
                </c:pt>
                <c:pt idx="722">
                  <c:v>3.355</c:v>
                </c:pt>
                <c:pt idx="723">
                  <c:v>3.3519999999999999</c:v>
                </c:pt>
                <c:pt idx="724">
                  <c:v>3.4910000000000001</c:v>
                </c:pt>
                <c:pt idx="725">
                  <c:v>3.4809999999999999</c:v>
                </c:pt>
                <c:pt idx="726" formatCode="0.000">
                  <c:v>3.52</c:v>
                </c:pt>
                <c:pt idx="727">
                  <c:v>3.5169999999999999</c:v>
                </c:pt>
                <c:pt idx="728">
                  <c:v>3.5150000000000001</c:v>
                </c:pt>
                <c:pt idx="729">
                  <c:v>3.5209999999999999</c:v>
                </c:pt>
                <c:pt idx="730">
                  <c:v>3.5270000000000001</c:v>
                </c:pt>
                <c:pt idx="731">
                  <c:v>3.6360000000000001</c:v>
                </c:pt>
                <c:pt idx="732">
                  <c:v>3.6829999999999998</c:v>
                </c:pt>
                <c:pt idx="733">
                  <c:v>3.5670000000000002</c:v>
                </c:pt>
                <c:pt idx="734">
                  <c:v>3.5960000000000001</c:v>
                </c:pt>
                <c:pt idx="735">
                  <c:v>3.6179999999999999</c:v>
                </c:pt>
                <c:pt idx="736">
                  <c:v>3.6520000000000001</c:v>
                </c:pt>
                <c:pt idx="737" formatCode="0.000">
                  <c:v>3.61</c:v>
                </c:pt>
                <c:pt idx="738">
                  <c:v>3.6360000000000001</c:v>
                </c:pt>
                <c:pt idx="739">
                  <c:v>3.6549999999999998</c:v>
                </c:pt>
                <c:pt idx="740">
                  <c:v>3.7320000000000002</c:v>
                </c:pt>
                <c:pt idx="741">
                  <c:v>3.6970000000000001</c:v>
                </c:pt>
                <c:pt idx="742">
                  <c:v>3.573</c:v>
                </c:pt>
                <c:pt idx="743">
                  <c:v>3.7160000000000002</c:v>
                </c:pt>
                <c:pt idx="744">
                  <c:v>3.6760000000000002</c:v>
                </c:pt>
                <c:pt idx="745" formatCode="0.000">
                  <c:v>3.63</c:v>
                </c:pt>
                <c:pt idx="746" formatCode="0.000">
                  <c:v>3.6930000000000001</c:v>
                </c:pt>
                <c:pt idx="747" formatCode="0.000">
                  <c:v>3.71</c:v>
                </c:pt>
                <c:pt idx="748">
                  <c:v>3.7050000000000001</c:v>
                </c:pt>
                <c:pt idx="749">
                  <c:v>3.7010000000000001</c:v>
                </c:pt>
                <c:pt idx="750">
                  <c:v>3.702</c:v>
                </c:pt>
                <c:pt idx="751" formatCode="0.000">
                  <c:v>3.7</c:v>
                </c:pt>
                <c:pt idx="752" formatCode="0.000">
                  <c:v>3.72</c:v>
                </c:pt>
                <c:pt idx="753" formatCode="0.000">
                  <c:v>3.6360000000000001</c:v>
                </c:pt>
                <c:pt idx="754" formatCode="0.000">
                  <c:v>3.66</c:v>
                </c:pt>
                <c:pt idx="755">
                  <c:v>3.7970000000000002</c:v>
                </c:pt>
                <c:pt idx="762">
                  <c:v>3.6030000000000002</c:v>
                </c:pt>
                <c:pt idx="763">
                  <c:v>3.5249999999999999</c:v>
                </c:pt>
                <c:pt idx="764">
                  <c:v>3.5249999999999999</c:v>
                </c:pt>
                <c:pt idx="765">
                  <c:v>3.573</c:v>
                </c:pt>
                <c:pt idx="766">
                  <c:v>3.6179999999999999</c:v>
                </c:pt>
                <c:pt idx="767">
                  <c:v>3.6030000000000002</c:v>
                </c:pt>
                <c:pt idx="768">
                  <c:v>3.5070000000000001</c:v>
                </c:pt>
                <c:pt idx="769">
                  <c:v>3.5760000000000001</c:v>
                </c:pt>
                <c:pt idx="770">
                  <c:v>3.5110000000000001</c:v>
                </c:pt>
                <c:pt idx="771">
                  <c:v>3.524</c:v>
                </c:pt>
                <c:pt idx="772" formatCode="0.000">
                  <c:v>3.43</c:v>
                </c:pt>
                <c:pt idx="773">
                  <c:v>3.4620000000000002</c:v>
                </c:pt>
                <c:pt idx="774" formatCode="0.000">
                  <c:v>3.48</c:v>
                </c:pt>
                <c:pt idx="775">
                  <c:v>3.3940000000000001</c:v>
                </c:pt>
                <c:pt idx="776">
                  <c:v>3.3759999999999999</c:v>
                </c:pt>
                <c:pt idx="777">
                  <c:v>3.3180000000000001</c:v>
                </c:pt>
                <c:pt idx="778">
                  <c:v>3.258</c:v>
                </c:pt>
                <c:pt idx="779">
                  <c:v>3.06</c:v>
                </c:pt>
                <c:pt idx="780">
                  <c:v>3.109</c:v>
                </c:pt>
                <c:pt idx="781">
                  <c:v>2.9380000000000002</c:v>
                </c:pt>
                <c:pt idx="782">
                  <c:v>2.988</c:v>
                </c:pt>
                <c:pt idx="783">
                  <c:v>2.9820000000000002</c:v>
                </c:pt>
              </c:numCache>
            </c:numRef>
          </c:yVal>
          <c:smooth val="0"/>
        </c:ser>
        <c:dLbls>
          <c:showLegendKey val="0"/>
          <c:showVal val="0"/>
          <c:showCatName val="0"/>
          <c:showSerName val="0"/>
          <c:showPercent val="0"/>
          <c:showBubbleSize val="0"/>
        </c:dLbls>
        <c:axId val="148648448"/>
        <c:axId val="148649024"/>
      </c:scatterChart>
      <c:valAx>
        <c:axId val="148648448"/>
        <c:scaling>
          <c:orientation val="minMax"/>
          <c:max val="2025"/>
          <c:min val="1955"/>
        </c:scaling>
        <c:delete val="0"/>
        <c:axPos val="b"/>
        <c:title>
          <c:tx>
            <c:rich>
              <a:bodyPr/>
              <a:lstStyle/>
              <a:p>
                <a:pPr>
                  <a:defRPr sz="2000" b="1" i="0" u="none" strike="noStrike" baseline="0">
                    <a:solidFill>
                      <a:srgbClr val="000000"/>
                    </a:solidFill>
                    <a:latin typeface="Arial Cyr"/>
                    <a:ea typeface="Arial Cyr"/>
                    <a:cs typeface="Arial Cyr"/>
                  </a:defRPr>
                </a:pPr>
                <a:r>
                  <a:rPr lang="ru-RU" sz="2000"/>
                  <a:t>Год</a:t>
                </a:r>
              </a:p>
            </c:rich>
          </c:tx>
          <c:layout>
            <c:manualLayout>
              <c:xMode val="edge"/>
              <c:yMode val="edge"/>
              <c:x val="0.51648462278888485"/>
              <c:y val="0.90489095161705091"/>
            </c:manualLayout>
          </c:layout>
          <c:overlay val="0"/>
          <c:spPr>
            <a:noFill/>
            <a:ln w="25400">
              <a:noFill/>
            </a:ln>
          </c:spPr>
        </c:title>
        <c:numFmt formatCode="0" sourceLinked="0"/>
        <c:majorTickMark val="out"/>
        <c:minorTickMark val="in"/>
        <c:tickLblPos val="nextTo"/>
        <c:spPr>
          <a:ln w="3175">
            <a:solidFill>
              <a:srgbClr val="000000"/>
            </a:solidFill>
            <a:prstDash val="solid"/>
          </a:ln>
        </c:spPr>
        <c:txPr>
          <a:bodyPr rot="0" vert="horz"/>
          <a:lstStyle/>
          <a:p>
            <a:pPr>
              <a:defRPr sz="1800" b="1" i="0" u="none" strike="noStrike" baseline="0">
                <a:solidFill>
                  <a:srgbClr val="000000"/>
                </a:solidFill>
                <a:latin typeface="Arial Cyr"/>
                <a:ea typeface="Arial Cyr"/>
                <a:cs typeface="Arial Cyr"/>
              </a:defRPr>
            </a:pPr>
            <a:endParaRPr lang="ru-RU"/>
          </a:p>
        </c:txPr>
        <c:crossAx val="148649024"/>
        <c:crosses val="autoZero"/>
        <c:crossBetween val="midCat"/>
        <c:majorUnit val="10"/>
        <c:minorUnit val="1"/>
      </c:valAx>
      <c:valAx>
        <c:axId val="148649024"/>
        <c:scaling>
          <c:orientation val="minMax"/>
          <c:max val="4"/>
          <c:min val="1.5"/>
        </c:scaling>
        <c:delete val="0"/>
        <c:axPos val="l"/>
        <c:title>
          <c:tx>
            <c:rich>
              <a:bodyPr/>
              <a:lstStyle/>
              <a:p>
                <a:pPr>
                  <a:defRPr sz="2000" b="0" i="0" u="none" strike="noStrike" baseline="0">
                    <a:solidFill>
                      <a:srgbClr val="000000"/>
                    </a:solidFill>
                    <a:latin typeface="Calibri"/>
                    <a:ea typeface="Calibri"/>
                    <a:cs typeface="Calibri"/>
                  </a:defRPr>
                </a:pPr>
                <a:r>
                  <a:rPr lang="ru-RU" sz="2000" b="1" i="0" u="none" strike="noStrike" baseline="0">
                    <a:solidFill>
                      <a:srgbClr val="000000"/>
                    </a:solidFill>
                    <a:latin typeface="Arial Cyr"/>
                    <a:cs typeface="Arial Cyr"/>
                  </a:rPr>
                  <a:t>Поток  частиц, см</a:t>
                </a:r>
                <a:r>
                  <a:rPr lang="ru-RU" sz="2000" b="1" i="0" u="none" strike="noStrike" baseline="30000">
                    <a:solidFill>
                      <a:srgbClr val="000000"/>
                    </a:solidFill>
                    <a:latin typeface="Arial Cyr"/>
                    <a:cs typeface="Arial Cyr"/>
                  </a:rPr>
                  <a:t>-2</a:t>
                </a:r>
                <a:r>
                  <a:rPr lang="ru-RU" sz="2000" b="1" i="0" u="none" strike="noStrike" baseline="0">
                    <a:solidFill>
                      <a:srgbClr val="000000"/>
                    </a:solidFill>
                    <a:latin typeface="Arial Cyr"/>
                    <a:cs typeface="Arial Cyr"/>
                  </a:rPr>
                  <a:t> с</a:t>
                </a:r>
                <a:r>
                  <a:rPr lang="ru-RU" sz="2000" b="1" i="0" u="none" strike="noStrike" baseline="30000">
                    <a:solidFill>
                      <a:srgbClr val="000000"/>
                    </a:solidFill>
                    <a:latin typeface="Arial Cyr"/>
                    <a:cs typeface="Arial Cyr"/>
                  </a:rPr>
                  <a:t>-1</a:t>
                </a:r>
              </a:p>
            </c:rich>
          </c:tx>
          <c:layout>
            <c:manualLayout>
              <c:xMode val="edge"/>
              <c:yMode val="edge"/>
              <c:x val="2.9303804459312324E-2"/>
              <c:y val="0.182223093030945"/>
            </c:manualLayout>
          </c:layout>
          <c:overlay val="0"/>
          <c:spPr>
            <a:noFill/>
            <a:ln w="25400">
              <a:noFill/>
            </a:ln>
          </c:spPr>
        </c:title>
        <c:numFmt formatCode="0.0" sourceLinked="0"/>
        <c:majorTickMark val="out"/>
        <c:minorTickMark val="in"/>
        <c:tickLblPos val="nextTo"/>
        <c:spPr>
          <a:ln w="3175">
            <a:solidFill>
              <a:srgbClr val="000000"/>
            </a:solidFill>
            <a:prstDash val="solid"/>
          </a:ln>
        </c:spPr>
        <c:txPr>
          <a:bodyPr rot="0" vert="horz"/>
          <a:lstStyle/>
          <a:p>
            <a:pPr>
              <a:defRPr sz="1800" b="1" i="0" u="none" strike="noStrike" baseline="0">
                <a:solidFill>
                  <a:srgbClr val="000000"/>
                </a:solidFill>
                <a:latin typeface="Arial Cyr"/>
                <a:ea typeface="Arial Cyr"/>
                <a:cs typeface="Arial Cyr"/>
              </a:defRPr>
            </a:pPr>
            <a:endParaRPr lang="ru-RU"/>
          </a:p>
        </c:txPr>
        <c:crossAx val="148648448"/>
        <c:crosses val="autoZero"/>
        <c:crossBetween val="midCat"/>
      </c:valAx>
      <c:spPr>
        <a:solidFill>
          <a:srgbClr val="FFFFFF"/>
        </a:solidFill>
        <a:ln w="12700">
          <a:solidFill>
            <a:srgbClr val="808080"/>
          </a:solidFill>
          <a:prstDash val="solid"/>
        </a:ln>
      </c:spPr>
    </c:plotArea>
    <c:plotVisOnly val="1"/>
    <c:dispBlanksAs val="gap"/>
    <c:showDLblsOverMax val="0"/>
  </c:chart>
  <c:spPr>
    <a:solidFill>
      <a:srgbClr val="FFFFFF"/>
    </a:solidFill>
    <a:ln w="9525">
      <a:noFill/>
    </a:ln>
  </c:spPr>
  <c:txPr>
    <a:bodyPr/>
    <a:lstStyle/>
    <a:p>
      <a:pPr>
        <a:defRPr sz="1200" b="0" i="0" u="none" strike="noStrike" baseline="0">
          <a:solidFill>
            <a:srgbClr val="000000"/>
          </a:solidFill>
          <a:latin typeface="Arial Cyr"/>
          <a:ea typeface="Arial Cyr"/>
          <a:cs typeface="Arial Cyr"/>
        </a:defRPr>
      </a:pPr>
      <a:endParaRPr lang="ru-RU"/>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314260164036718"/>
          <c:y val="7.5842696629213488E-2"/>
          <c:w val="0.63862212040280109"/>
          <c:h val="0.7050561797752809"/>
        </c:manualLayout>
      </c:layout>
      <c:scatterChart>
        <c:scatterStyle val="lineMarker"/>
        <c:varyColors val="0"/>
        <c:ser>
          <c:idx val="0"/>
          <c:order val="0"/>
          <c:spPr>
            <a:ln w="12700">
              <a:solidFill>
                <a:srgbClr val="FF0000"/>
              </a:solidFill>
              <a:prstDash val="solid"/>
            </a:ln>
          </c:spPr>
          <c:marker>
            <c:symbol val="circle"/>
            <c:size val="4"/>
            <c:spPr>
              <a:solidFill>
                <a:srgbClr val="FF0000"/>
              </a:solidFill>
              <a:ln>
                <a:solidFill>
                  <a:srgbClr val="FF0000"/>
                </a:solidFill>
                <a:prstDash val="solid"/>
              </a:ln>
            </c:spPr>
          </c:marker>
          <c:xVal>
            <c:numRef>
              <c:f>'Fig11 Current CR'!$A$6:$A$22</c:f>
              <c:numCache>
                <c:formatCode>General</c:formatCode>
                <c:ptCount val="17"/>
                <c:pt idx="0">
                  <c:v>1966</c:v>
                </c:pt>
                <c:pt idx="1">
                  <c:v>1967</c:v>
                </c:pt>
                <c:pt idx="2">
                  <c:v>1968</c:v>
                </c:pt>
                <c:pt idx="3">
                  <c:v>1969</c:v>
                </c:pt>
                <c:pt idx="4">
                  <c:v>1970</c:v>
                </c:pt>
                <c:pt idx="5">
                  <c:v>1971</c:v>
                </c:pt>
                <c:pt idx="6">
                  <c:v>1972</c:v>
                </c:pt>
                <c:pt idx="7">
                  <c:v>1973</c:v>
                </c:pt>
                <c:pt idx="8">
                  <c:v>1974</c:v>
                </c:pt>
                <c:pt idx="9">
                  <c:v>1975</c:v>
                </c:pt>
                <c:pt idx="10">
                  <c:v>1976</c:v>
                </c:pt>
                <c:pt idx="11">
                  <c:v>1977</c:v>
                </c:pt>
                <c:pt idx="12">
                  <c:v>1978</c:v>
                </c:pt>
                <c:pt idx="13">
                  <c:v>1979</c:v>
                </c:pt>
                <c:pt idx="14">
                  <c:v>1980</c:v>
                </c:pt>
                <c:pt idx="15">
                  <c:v>1981</c:v>
                </c:pt>
                <c:pt idx="16">
                  <c:v>1982</c:v>
                </c:pt>
              </c:numCache>
            </c:numRef>
          </c:xVal>
          <c:yVal>
            <c:numRef>
              <c:f>'Fig11 Current CR'!$B$6:$B$22</c:f>
              <c:numCache>
                <c:formatCode>General</c:formatCode>
                <c:ptCount val="17"/>
                <c:pt idx="0">
                  <c:v>1.29</c:v>
                </c:pt>
                <c:pt idx="1">
                  <c:v>1.2</c:v>
                </c:pt>
                <c:pt idx="2">
                  <c:v>1.1399999999999999</c:v>
                </c:pt>
                <c:pt idx="3">
                  <c:v>0.95</c:v>
                </c:pt>
                <c:pt idx="4">
                  <c:v>1.06</c:v>
                </c:pt>
                <c:pt idx="5">
                  <c:v>1.1499999999999999</c:v>
                </c:pt>
                <c:pt idx="6">
                  <c:v>1.2</c:v>
                </c:pt>
                <c:pt idx="7">
                  <c:v>1.28</c:v>
                </c:pt>
                <c:pt idx="8">
                  <c:v>1.35</c:v>
                </c:pt>
                <c:pt idx="9">
                  <c:v>1.45</c:v>
                </c:pt>
                <c:pt idx="10">
                  <c:v>1.46</c:v>
                </c:pt>
                <c:pt idx="11">
                  <c:v>1.82</c:v>
                </c:pt>
                <c:pt idx="12">
                  <c:v>1.56</c:v>
                </c:pt>
                <c:pt idx="13">
                  <c:v>1.63</c:v>
                </c:pt>
                <c:pt idx="14">
                  <c:v>1.21</c:v>
                </c:pt>
                <c:pt idx="15">
                  <c:v>1.3</c:v>
                </c:pt>
                <c:pt idx="16">
                  <c:v>0.93</c:v>
                </c:pt>
              </c:numCache>
            </c:numRef>
          </c:yVal>
          <c:smooth val="0"/>
        </c:ser>
        <c:dLbls>
          <c:showLegendKey val="0"/>
          <c:showVal val="0"/>
          <c:showCatName val="0"/>
          <c:showSerName val="0"/>
          <c:showPercent val="0"/>
          <c:showBubbleSize val="0"/>
        </c:dLbls>
        <c:axId val="148651328"/>
        <c:axId val="144556032"/>
      </c:scatterChart>
      <c:scatterChart>
        <c:scatterStyle val="lineMarker"/>
        <c:varyColors val="0"/>
        <c:ser>
          <c:idx val="2"/>
          <c:order val="1"/>
          <c:spPr>
            <a:ln w="12700">
              <a:solidFill>
                <a:srgbClr val="0000FF"/>
              </a:solidFill>
              <a:prstDash val="solid"/>
            </a:ln>
          </c:spPr>
          <c:marker>
            <c:symbol val="circle"/>
            <c:size val="5"/>
            <c:spPr>
              <a:solidFill>
                <a:srgbClr val="0000FF"/>
              </a:solidFill>
              <a:ln>
                <a:solidFill>
                  <a:srgbClr val="0000FF"/>
                </a:solidFill>
                <a:prstDash val="solid"/>
              </a:ln>
            </c:spPr>
          </c:marker>
          <c:xVal>
            <c:numRef>
              <c:f>'Fig11 Current CR'!$A$6:$A$22</c:f>
              <c:numCache>
                <c:formatCode>General</c:formatCode>
                <c:ptCount val="17"/>
                <c:pt idx="0">
                  <c:v>1966</c:v>
                </c:pt>
                <c:pt idx="1">
                  <c:v>1967</c:v>
                </c:pt>
                <c:pt idx="2">
                  <c:v>1968</c:v>
                </c:pt>
                <c:pt idx="3">
                  <c:v>1969</c:v>
                </c:pt>
                <c:pt idx="4">
                  <c:v>1970</c:v>
                </c:pt>
                <c:pt idx="5">
                  <c:v>1971</c:v>
                </c:pt>
                <c:pt idx="6">
                  <c:v>1972</c:v>
                </c:pt>
                <c:pt idx="7">
                  <c:v>1973</c:v>
                </c:pt>
                <c:pt idx="8">
                  <c:v>1974</c:v>
                </c:pt>
                <c:pt idx="9">
                  <c:v>1975</c:v>
                </c:pt>
                <c:pt idx="10">
                  <c:v>1976</c:v>
                </c:pt>
                <c:pt idx="11">
                  <c:v>1977</c:v>
                </c:pt>
                <c:pt idx="12">
                  <c:v>1978</c:v>
                </c:pt>
                <c:pt idx="13">
                  <c:v>1979</c:v>
                </c:pt>
                <c:pt idx="14">
                  <c:v>1980</c:v>
                </c:pt>
                <c:pt idx="15">
                  <c:v>1981</c:v>
                </c:pt>
                <c:pt idx="16">
                  <c:v>1982</c:v>
                </c:pt>
              </c:numCache>
            </c:numRef>
          </c:xVal>
          <c:yVal>
            <c:numRef>
              <c:f>'Fig11 Current CR'!$C$6:$C$22</c:f>
              <c:numCache>
                <c:formatCode>General</c:formatCode>
                <c:ptCount val="17"/>
                <c:pt idx="0">
                  <c:v>3.1614999999999998</c:v>
                </c:pt>
                <c:pt idx="1">
                  <c:v>2.8450000000000002</c:v>
                </c:pt>
                <c:pt idx="2">
                  <c:v>2.6384166666666666</c:v>
                </c:pt>
                <c:pt idx="3">
                  <c:v>2.4271666666666665</c:v>
                </c:pt>
                <c:pt idx="4">
                  <c:v>2.3539166666666667</c:v>
                </c:pt>
                <c:pt idx="5">
                  <c:v>2.7105000000000001</c:v>
                </c:pt>
                <c:pt idx="6">
                  <c:v>3.08325</c:v>
                </c:pt>
                <c:pt idx="7">
                  <c:v>3.1134166666666663</c:v>
                </c:pt>
                <c:pt idx="8">
                  <c:v>3.0610833333333338</c:v>
                </c:pt>
                <c:pt idx="9">
                  <c:v>3.2297499999999997</c:v>
                </c:pt>
                <c:pt idx="10">
                  <c:v>3.294</c:v>
                </c:pt>
                <c:pt idx="11">
                  <c:v>3.3006666666666664</c:v>
                </c:pt>
                <c:pt idx="12">
                  <c:v>3.0476666666666667</c:v>
                </c:pt>
                <c:pt idx="13">
                  <c:v>2.6670833333333337</c:v>
                </c:pt>
                <c:pt idx="14">
                  <c:v>2.39175</c:v>
                </c:pt>
                <c:pt idx="15">
                  <c:v>2.27075</c:v>
                </c:pt>
                <c:pt idx="16">
                  <c:v>2.2686666666666668</c:v>
                </c:pt>
              </c:numCache>
            </c:numRef>
          </c:yVal>
          <c:smooth val="0"/>
        </c:ser>
        <c:dLbls>
          <c:showLegendKey val="0"/>
          <c:showVal val="0"/>
          <c:showCatName val="0"/>
          <c:showSerName val="0"/>
          <c:showPercent val="0"/>
          <c:showBubbleSize val="0"/>
        </c:dLbls>
        <c:axId val="144556608"/>
        <c:axId val="144557184"/>
      </c:scatterChart>
      <c:valAx>
        <c:axId val="148651328"/>
        <c:scaling>
          <c:orientation val="minMax"/>
        </c:scaling>
        <c:delete val="0"/>
        <c:axPos val="b"/>
        <c:title>
          <c:tx>
            <c:rich>
              <a:bodyPr/>
              <a:lstStyle/>
              <a:p>
                <a:pPr>
                  <a:defRPr sz="1600"/>
                </a:pPr>
                <a:r>
                  <a:rPr lang="ru-RU" sz="1600"/>
                  <a:t>Год</a:t>
                </a:r>
              </a:p>
            </c:rich>
          </c:tx>
          <c:layout>
            <c:manualLayout>
              <c:xMode val="edge"/>
              <c:yMode val="edge"/>
              <c:x val="0.46588235294117647"/>
              <c:y val="0.8707865168539326"/>
            </c:manualLayout>
          </c:layout>
          <c:overlay val="0"/>
          <c:spPr>
            <a:noFill/>
            <a:ln w="25400">
              <a:noFill/>
            </a:ln>
          </c:spPr>
        </c:title>
        <c:numFmt formatCode="General" sourceLinked="1"/>
        <c:majorTickMark val="out"/>
        <c:minorTickMark val="in"/>
        <c:tickLblPos val="nextTo"/>
        <c:spPr>
          <a:ln w="3175">
            <a:solidFill>
              <a:srgbClr val="000000"/>
            </a:solidFill>
            <a:prstDash val="solid"/>
          </a:ln>
        </c:spPr>
        <c:txPr>
          <a:bodyPr rot="0" vert="horz"/>
          <a:lstStyle/>
          <a:p>
            <a:pPr>
              <a:defRPr sz="1400"/>
            </a:pPr>
            <a:endParaRPr lang="ru-RU"/>
          </a:p>
        </c:txPr>
        <c:crossAx val="144556032"/>
        <c:crosses val="autoZero"/>
        <c:crossBetween val="midCat"/>
      </c:valAx>
      <c:valAx>
        <c:axId val="144556032"/>
        <c:scaling>
          <c:orientation val="minMax"/>
          <c:min val="0.5"/>
        </c:scaling>
        <c:delete val="0"/>
        <c:axPos val="l"/>
        <c:title>
          <c:tx>
            <c:rich>
              <a:bodyPr/>
              <a:lstStyle/>
              <a:p>
                <a:pPr>
                  <a:defRPr sz="1600"/>
                </a:pPr>
                <a:r>
                  <a:rPr lang="ru-RU" sz="1600"/>
                  <a:t>J,10-12 A/м2</a:t>
                </a:r>
              </a:p>
            </c:rich>
          </c:tx>
          <c:layout>
            <c:manualLayout>
              <c:xMode val="edge"/>
              <c:yMode val="edge"/>
              <c:x val="3.0588235294117649E-2"/>
              <c:y val="0.300561797752809"/>
            </c:manualLayout>
          </c:layout>
          <c:overlay val="0"/>
          <c:spPr>
            <a:noFill/>
            <a:ln w="25400">
              <a:noFill/>
            </a:ln>
          </c:spPr>
        </c:title>
        <c:numFmt formatCode="General" sourceLinked="1"/>
        <c:majorTickMark val="out"/>
        <c:minorTickMark val="in"/>
        <c:tickLblPos val="nextTo"/>
        <c:spPr>
          <a:ln w="3175">
            <a:solidFill>
              <a:srgbClr val="000000"/>
            </a:solidFill>
            <a:prstDash val="solid"/>
          </a:ln>
        </c:spPr>
        <c:txPr>
          <a:bodyPr rot="0" vert="horz"/>
          <a:lstStyle/>
          <a:p>
            <a:pPr>
              <a:defRPr/>
            </a:pPr>
            <a:endParaRPr lang="ru-RU"/>
          </a:p>
        </c:txPr>
        <c:crossAx val="148651328"/>
        <c:crosses val="autoZero"/>
        <c:crossBetween val="midCat"/>
        <c:majorUnit val="0.5"/>
        <c:minorUnit val="0.1"/>
      </c:valAx>
      <c:valAx>
        <c:axId val="144556608"/>
        <c:scaling>
          <c:orientation val="minMax"/>
        </c:scaling>
        <c:delete val="1"/>
        <c:axPos val="b"/>
        <c:numFmt formatCode="General" sourceLinked="1"/>
        <c:majorTickMark val="out"/>
        <c:minorTickMark val="none"/>
        <c:tickLblPos val="nextTo"/>
        <c:crossAx val="144557184"/>
        <c:crosses val="autoZero"/>
        <c:crossBetween val="midCat"/>
      </c:valAx>
      <c:valAx>
        <c:axId val="144557184"/>
        <c:scaling>
          <c:orientation val="minMax"/>
          <c:max val="3.8"/>
          <c:min val="1.5"/>
        </c:scaling>
        <c:delete val="0"/>
        <c:axPos val="r"/>
        <c:title>
          <c:tx>
            <c:rich>
              <a:bodyPr/>
              <a:lstStyle/>
              <a:p>
                <a:pPr>
                  <a:defRPr sz="1600"/>
                </a:pPr>
                <a:r>
                  <a:rPr lang="ru-RU" sz="1600"/>
                  <a:t>I, cм-2 с-1</a:t>
                </a:r>
              </a:p>
            </c:rich>
          </c:tx>
          <c:layout>
            <c:manualLayout>
              <c:xMode val="edge"/>
              <c:yMode val="edge"/>
              <c:x val="0.90117647058823525"/>
              <c:y val="0.31741573033707865"/>
            </c:manualLayout>
          </c:layout>
          <c:overlay val="0"/>
          <c:spPr>
            <a:noFill/>
            <a:ln w="25400">
              <a:noFill/>
            </a:ln>
          </c:spPr>
        </c:title>
        <c:numFmt formatCode="0.0" sourceLinked="0"/>
        <c:majorTickMark val="cross"/>
        <c:minorTickMark val="in"/>
        <c:tickLblPos val="nextTo"/>
        <c:spPr>
          <a:ln w="3175">
            <a:solidFill>
              <a:srgbClr val="000000"/>
            </a:solidFill>
            <a:prstDash val="solid"/>
          </a:ln>
        </c:spPr>
        <c:txPr>
          <a:bodyPr rot="0" vert="horz"/>
          <a:lstStyle/>
          <a:p>
            <a:pPr>
              <a:defRPr sz="1600"/>
            </a:pPr>
            <a:endParaRPr lang="ru-RU"/>
          </a:p>
        </c:txPr>
        <c:crossAx val="144556608"/>
        <c:crosses val="max"/>
        <c:crossBetween val="midCat"/>
        <c:majorUnit val="0.5"/>
        <c:minorUnit val="0.1"/>
      </c:valAx>
      <c:spPr>
        <a:solidFill>
          <a:srgbClr val="FFFFFF"/>
        </a:solidFill>
        <a:ln w="12700">
          <a:solidFill>
            <a:srgbClr val="808080"/>
          </a:solidFill>
          <a:prstDash val="solid"/>
        </a:ln>
      </c:spPr>
    </c:plotArea>
    <c:plotVisOnly val="1"/>
    <c:dispBlanksAs val="gap"/>
    <c:showDLblsOverMax val="0"/>
  </c:chart>
  <c:spPr>
    <a:solidFill>
      <a:srgbClr val="FFFFFF"/>
    </a:solidFill>
    <a:ln w="9525">
      <a:noFill/>
    </a:ln>
  </c:spPr>
  <c:txPr>
    <a:bodyPr/>
    <a:lstStyle/>
    <a:p>
      <a:pPr>
        <a:defRPr sz="1125" b="1" i="0" u="none" strike="noStrike" baseline="0">
          <a:solidFill>
            <a:srgbClr val="000000"/>
          </a:solidFill>
          <a:latin typeface="Arial Cyr"/>
          <a:ea typeface="Arial Cyr"/>
          <a:cs typeface="Arial Cyr"/>
        </a:defRPr>
      </a:pPr>
      <a:endParaRPr lang="ru-RU"/>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265711151687339"/>
          <c:y val="2.2766245128449852E-2"/>
          <c:w val="0.80443681995482563"/>
          <c:h val="0.86827294211636363"/>
        </c:manualLayout>
      </c:layout>
      <c:scatterChart>
        <c:scatterStyle val="lineMarker"/>
        <c:varyColors val="0"/>
        <c:ser>
          <c:idx val="0"/>
          <c:order val="0"/>
          <c:spPr>
            <a:ln w="6350" cap="rnd">
              <a:solidFill>
                <a:srgbClr val="C00000"/>
              </a:solidFill>
              <a:round/>
            </a:ln>
            <a:effectLst/>
          </c:spPr>
          <c:marker>
            <c:symbol val="circle"/>
            <c:size val="5"/>
            <c:spPr>
              <a:solidFill>
                <a:srgbClr val="C00000"/>
              </a:solidFill>
              <a:ln w="9525">
                <a:solidFill>
                  <a:srgbClr val="FF0000"/>
                </a:solidFill>
              </a:ln>
              <a:effectLst/>
            </c:spPr>
          </c:marker>
          <c:xVal>
            <c:numRef>
              <c:f>Лист1!$A$8:$A$150</c:f>
              <c:numCache>
                <c:formatCode>General</c:formatCode>
                <c:ptCount val="143"/>
                <c:pt idx="0">
                  <c:v>1880</c:v>
                </c:pt>
                <c:pt idx="1">
                  <c:v>1881</c:v>
                </c:pt>
                <c:pt idx="2">
                  <c:v>1882</c:v>
                </c:pt>
                <c:pt idx="3">
                  <c:v>1883</c:v>
                </c:pt>
                <c:pt idx="4">
                  <c:v>1884</c:v>
                </c:pt>
                <c:pt idx="5">
                  <c:v>1885</c:v>
                </c:pt>
                <c:pt idx="6">
                  <c:v>1886</c:v>
                </c:pt>
                <c:pt idx="7">
                  <c:v>1887</c:v>
                </c:pt>
                <c:pt idx="8">
                  <c:v>1888</c:v>
                </c:pt>
                <c:pt idx="9">
                  <c:v>1889</c:v>
                </c:pt>
                <c:pt idx="10">
                  <c:v>1890</c:v>
                </c:pt>
                <c:pt idx="11">
                  <c:v>1891</c:v>
                </c:pt>
                <c:pt idx="12">
                  <c:v>1892</c:v>
                </c:pt>
                <c:pt idx="13">
                  <c:v>1893</c:v>
                </c:pt>
                <c:pt idx="14">
                  <c:v>1894</c:v>
                </c:pt>
                <c:pt idx="15">
                  <c:v>1895</c:v>
                </c:pt>
                <c:pt idx="16">
                  <c:v>1896</c:v>
                </c:pt>
                <c:pt idx="17">
                  <c:v>1897</c:v>
                </c:pt>
                <c:pt idx="18">
                  <c:v>1898</c:v>
                </c:pt>
                <c:pt idx="19">
                  <c:v>1899</c:v>
                </c:pt>
                <c:pt idx="20">
                  <c:v>1900</c:v>
                </c:pt>
                <c:pt idx="21">
                  <c:v>1901</c:v>
                </c:pt>
                <c:pt idx="22">
                  <c:v>1902</c:v>
                </c:pt>
                <c:pt idx="23">
                  <c:v>1903</c:v>
                </c:pt>
                <c:pt idx="24">
                  <c:v>1904</c:v>
                </c:pt>
                <c:pt idx="25">
                  <c:v>1905</c:v>
                </c:pt>
                <c:pt idx="26">
                  <c:v>1906</c:v>
                </c:pt>
                <c:pt idx="27">
                  <c:v>1907</c:v>
                </c:pt>
                <c:pt idx="28">
                  <c:v>1908</c:v>
                </c:pt>
                <c:pt idx="29">
                  <c:v>1909</c:v>
                </c:pt>
                <c:pt idx="30">
                  <c:v>1910</c:v>
                </c:pt>
                <c:pt idx="31">
                  <c:v>1911</c:v>
                </c:pt>
                <c:pt idx="32">
                  <c:v>1912</c:v>
                </c:pt>
                <c:pt idx="33">
                  <c:v>1913</c:v>
                </c:pt>
                <c:pt idx="34">
                  <c:v>1914</c:v>
                </c:pt>
                <c:pt idx="35">
                  <c:v>1915</c:v>
                </c:pt>
                <c:pt idx="36">
                  <c:v>1916</c:v>
                </c:pt>
                <c:pt idx="37">
                  <c:v>1917</c:v>
                </c:pt>
                <c:pt idx="38">
                  <c:v>1918</c:v>
                </c:pt>
                <c:pt idx="39">
                  <c:v>1919</c:v>
                </c:pt>
                <c:pt idx="40">
                  <c:v>1920</c:v>
                </c:pt>
                <c:pt idx="41">
                  <c:v>1921</c:v>
                </c:pt>
                <c:pt idx="42">
                  <c:v>1922</c:v>
                </c:pt>
                <c:pt idx="43">
                  <c:v>1923</c:v>
                </c:pt>
                <c:pt idx="44">
                  <c:v>1924</c:v>
                </c:pt>
                <c:pt idx="45">
                  <c:v>1925</c:v>
                </c:pt>
                <c:pt idx="46">
                  <c:v>1926</c:v>
                </c:pt>
                <c:pt idx="47">
                  <c:v>1927</c:v>
                </c:pt>
                <c:pt idx="48">
                  <c:v>1928</c:v>
                </c:pt>
                <c:pt idx="49">
                  <c:v>1929</c:v>
                </c:pt>
                <c:pt idx="50">
                  <c:v>1930</c:v>
                </c:pt>
                <c:pt idx="51">
                  <c:v>1931</c:v>
                </c:pt>
                <c:pt idx="52">
                  <c:v>1932</c:v>
                </c:pt>
                <c:pt idx="53">
                  <c:v>1933</c:v>
                </c:pt>
                <c:pt idx="54">
                  <c:v>1934</c:v>
                </c:pt>
                <c:pt idx="55">
                  <c:v>1935</c:v>
                </c:pt>
                <c:pt idx="56">
                  <c:v>1936</c:v>
                </c:pt>
                <c:pt idx="57">
                  <c:v>1937</c:v>
                </c:pt>
                <c:pt idx="58">
                  <c:v>1938</c:v>
                </c:pt>
                <c:pt idx="59">
                  <c:v>1939</c:v>
                </c:pt>
                <c:pt idx="60">
                  <c:v>1940</c:v>
                </c:pt>
                <c:pt idx="61">
                  <c:v>1941</c:v>
                </c:pt>
                <c:pt idx="62">
                  <c:v>1942</c:v>
                </c:pt>
                <c:pt idx="63">
                  <c:v>1943</c:v>
                </c:pt>
                <c:pt idx="64">
                  <c:v>1944</c:v>
                </c:pt>
                <c:pt idx="65">
                  <c:v>1945</c:v>
                </c:pt>
                <c:pt idx="66">
                  <c:v>1946</c:v>
                </c:pt>
                <c:pt idx="67">
                  <c:v>1947</c:v>
                </c:pt>
                <c:pt idx="68">
                  <c:v>1948</c:v>
                </c:pt>
                <c:pt idx="69">
                  <c:v>1949</c:v>
                </c:pt>
                <c:pt idx="70">
                  <c:v>1950</c:v>
                </c:pt>
                <c:pt idx="71">
                  <c:v>1951</c:v>
                </c:pt>
                <c:pt idx="72">
                  <c:v>1952</c:v>
                </c:pt>
                <c:pt idx="73">
                  <c:v>1953</c:v>
                </c:pt>
                <c:pt idx="74">
                  <c:v>1954</c:v>
                </c:pt>
                <c:pt idx="75">
                  <c:v>1955</c:v>
                </c:pt>
                <c:pt idx="76">
                  <c:v>1956</c:v>
                </c:pt>
                <c:pt idx="77">
                  <c:v>1957</c:v>
                </c:pt>
                <c:pt idx="78">
                  <c:v>1958</c:v>
                </c:pt>
                <c:pt idx="79">
                  <c:v>1959</c:v>
                </c:pt>
                <c:pt idx="80">
                  <c:v>1960</c:v>
                </c:pt>
                <c:pt idx="81">
                  <c:v>1961</c:v>
                </c:pt>
                <c:pt idx="82">
                  <c:v>1962</c:v>
                </c:pt>
                <c:pt idx="83">
                  <c:v>1963</c:v>
                </c:pt>
                <c:pt idx="84">
                  <c:v>1964</c:v>
                </c:pt>
                <c:pt idx="85">
                  <c:v>1965</c:v>
                </c:pt>
                <c:pt idx="86">
                  <c:v>1966</c:v>
                </c:pt>
                <c:pt idx="87">
                  <c:v>1967</c:v>
                </c:pt>
                <c:pt idx="88">
                  <c:v>1968</c:v>
                </c:pt>
                <c:pt idx="89">
                  <c:v>1969</c:v>
                </c:pt>
                <c:pt idx="90">
                  <c:v>1970</c:v>
                </c:pt>
                <c:pt idx="91">
                  <c:v>1971</c:v>
                </c:pt>
                <c:pt idx="92">
                  <c:v>1972</c:v>
                </c:pt>
                <c:pt idx="93">
                  <c:v>1973</c:v>
                </c:pt>
                <c:pt idx="94">
                  <c:v>1974</c:v>
                </c:pt>
                <c:pt idx="95">
                  <c:v>1975</c:v>
                </c:pt>
                <c:pt idx="96">
                  <c:v>1976</c:v>
                </c:pt>
                <c:pt idx="97">
                  <c:v>1977</c:v>
                </c:pt>
                <c:pt idx="98">
                  <c:v>1978</c:v>
                </c:pt>
                <c:pt idx="99">
                  <c:v>1979</c:v>
                </c:pt>
                <c:pt idx="100">
                  <c:v>1980</c:v>
                </c:pt>
                <c:pt idx="101">
                  <c:v>1981</c:v>
                </c:pt>
                <c:pt idx="102">
                  <c:v>1982</c:v>
                </c:pt>
                <c:pt idx="103">
                  <c:v>1983</c:v>
                </c:pt>
                <c:pt idx="104">
                  <c:v>1984</c:v>
                </c:pt>
                <c:pt idx="105">
                  <c:v>1985</c:v>
                </c:pt>
                <c:pt idx="106">
                  <c:v>1986</c:v>
                </c:pt>
                <c:pt idx="107">
                  <c:v>1987</c:v>
                </c:pt>
                <c:pt idx="108">
                  <c:v>1988</c:v>
                </c:pt>
                <c:pt idx="109">
                  <c:v>1989</c:v>
                </c:pt>
                <c:pt idx="110">
                  <c:v>1990</c:v>
                </c:pt>
                <c:pt idx="111">
                  <c:v>1991</c:v>
                </c:pt>
                <c:pt idx="112">
                  <c:v>1992</c:v>
                </c:pt>
                <c:pt idx="113">
                  <c:v>1993</c:v>
                </c:pt>
                <c:pt idx="114">
                  <c:v>1994</c:v>
                </c:pt>
                <c:pt idx="115">
                  <c:v>1995</c:v>
                </c:pt>
                <c:pt idx="116">
                  <c:v>1996</c:v>
                </c:pt>
                <c:pt idx="117">
                  <c:v>1997</c:v>
                </c:pt>
                <c:pt idx="118">
                  <c:v>1998</c:v>
                </c:pt>
                <c:pt idx="119">
                  <c:v>1999</c:v>
                </c:pt>
                <c:pt idx="120">
                  <c:v>2000</c:v>
                </c:pt>
                <c:pt idx="121">
                  <c:v>2001</c:v>
                </c:pt>
                <c:pt idx="122">
                  <c:v>2002</c:v>
                </c:pt>
                <c:pt idx="123">
                  <c:v>2003</c:v>
                </c:pt>
                <c:pt idx="124">
                  <c:v>2004</c:v>
                </c:pt>
                <c:pt idx="125">
                  <c:v>2005</c:v>
                </c:pt>
                <c:pt idx="126">
                  <c:v>2006</c:v>
                </c:pt>
                <c:pt idx="127">
                  <c:v>2007</c:v>
                </c:pt>
                <c:pt idx="128">
                  <c:v>2008</c:v>
                </c:pt>
                <c:pt idx="129">
                  <c:v>2009</c:v>
                </c:pt>
                <c:pt idx="130">
                  <c:v>2010</c:v>
                </c:pt>
                <c:pt idx="131">
                  <c:v>2011</c:v>
                </c:pt>
                <c:pt idx="132">
                  <c:v>2012</c:v>
                </c:pt>
                <c:pt idx="133">
                  <c:v>2013</c:v>
                </c:pt>
                <c:pt idx="134">
                  <c:v>2014</c:v>
                </c:pt>
                <c:pt idx="135">
                  <c:v>2015</c:v>
                </c:pt>
                <c:pt idx="136">
                  <c:v>2016</c:v>
                </c:pt>
                <c:pt idx="137">
                  <c:v>2017</c:v>
                </c:pt>
                <c:pt idx="138">
                  <c:v>2018</c:v>
                </c:pt>
                <c:pt idx="139">
                  <c:v>2019</c:v>
                </c:pt>
                <c:pt idx="140">
                  <c:v>2020</c:v>
                </c:pt>
                <c:pt idx="141">
                  <c:v>2021</c:v>
                </c:pt>
                <c:pt idx="142">
                  <c:v>2022</c:v>
                </c:pt>
              </c:numCache>
            </c:numRef>
          </c:xVal>
          <c:yVal>
            <c:numRef>
              <c:f>Лист1!$B$8:$B$150</c:f>
              <c:numCache>
                <c:formatCode>General</c:formatCode>
                <c:ptCount val="143"/>
                <c:pt idx="0">
                  <c:v>-0.17</c:v>
                </c:pt>
                <c:pt idx="1">
                  <c:v>-0.09</c:v>
                </c:pt>
                <c:pt idx="2">
                  <c:v>-0.11</c:v>
                </c:pt>
                <c:pt idx="3">
                  <c:v>-0.18</c:v>
                </c:pt>
                <c:pt idx="4">
                  <c:v>-0.28999999999999998</c:v>
                </c:pt>
                <c:pt idx="5">
                  <c:v>-0.33</c:v>
                </c:pt>
                <c:pt idx="6">
                  <c:v>-0.32</c:v>
                </c:pt>
                <c:pt idx="7">
                  <c:v>-0.37</c:v>
                </c:pt>
                <c:pt idx="8">
                  <c:v>-0.18</c:v>
                </c:pt>
                <c:pt idx="9">
                  <c:v>-0.11</c:v>
                </c:pt>
                <c:pt idx="10">
                  <c:v>-0.35</c:v>
                </c:pt>
                <c:pt idx="11">
                  <c:v>-0.23</c:v>
                </c:pt>
                <c:pt idx="12">
                  <c:v>-0.27</c:v>
                </c:pt>
                <c:pt idx="13">
                  <c:v>-0.32</c:v>
                </c:pt>
                <c:pt idx="14">
                  <c:v>-0.31</c:v>
                </c:pt>
                <c:pt idx="15">
                  <c:v>-0.23</c:v>
                </c:pt>
                <c:pt idx="16">
                  <c:v>-0.11</c:v>
                </c:pt>
                <c:pt idx="17">
                  <c:v>-0.11</c:v>
                </c:pt>
                <c:pt idx="18">
                  <c:v>-0.27</c:v>
                </c:pt>
                <c:pt idx="19">
                  <c:v>-0.18</c:v>
                </c:pt>
                <c:pt idx="20">
                  <c:v>-0.08</c:v>
                </c:pt>
                <c:pt idx="21">
                  <c:v>-0.15</c:v>
                </c:pt>
                <c:pt idx="22">
                  <c:v>-0.27</c:v>
                </c:pt>
                <c:pt idx="23">
                  <c:v>-0.37</c:v>
                </c:pt>
                <c:pt idx="24">
                  <c:v>-0.47</c:v>
                </c:pt>
                <c:pt idx="25">
                  <c:v>-0.26</c:v>
                </c:pt>
                <c:pt idx="26">
                  <c:v>-0.22</c:v>
                </c:pt>
                <c:pt idx="27">
                  <c:v>-0.38</c:v>
                </c:pt>
                <c:pt idx="28">
                  <c:v>-0.43</c:v>
                </c:pt>
                <c:pt idx="29">
                  <c:v>-0.48</c:v>
                </c:pt>
                <c:pt idx="30">
                  <c:v>-0.43</c:v>
                </c:pt>
                <c:pt idx="31">
                  <c:v>-0.44</c:v>
                </c:pt>
                <c:pt idx="32">
                  <c:v>-0.36</c:v>
                </c:pt>
                <c:pt idx="33">
                  <c:v>-0.34</c:v>
                </c:pt>
                <c:pt idx="34">
                  <c:v>-0.15</c:v>
                </c:pt>
                <c:pt idx="35">
                  <c:v>-0.14000000000000001</c:v>
                </c:pt>
                <c:pt idx="36">
                  <c:v>-0.36</c:v>
                </c:pt>
                <c:pt idx="37">
                  <c:v>-0.46</c:v>
                </c:pt>
                <c:pt idx="38">
                  <c:v>-0.28999999999999998</c:v>
                </c:pt>
                <c:pt idx="39">
                  <c:v>-0.27</c:v>
                </c:pt>
                <c:pt idx="40">
                  <c:v>-0.27</c:v>
                </c:pt>
                <c:pt idx="41">
                  <c:v>-0.19</c:v>
                </c:pt>
                <c:pt idx="42">
                  <c:v>-0.28000000000000003</c:v>
                </c:pt>
                <c:pt idx="43">
                  <c:v>-0.26</c:v>
                </c:pt>
                <c:pt idx="44">
                  <c:v>-0.27</c:v>
                </c:pt>
                <c:pt idx="45">
                  <c:v>-0.22</c:v>
                </c:pt>
                <c:pt idx="46">
                  <c:v>-0.1</c:v>
                </c:pt>
                <c:pt idx="47">
                  <c:v>-0.22</c:v>
                </c:pt>
                <c:pt idx="48">
                  <c:v>-0.2</c:v>
                </c:pt>
                <c:pt idx="49">
                  <c:v>-0.36</c:v>
                </c:pt>
                <c:pt idx="50">
                  <c:v>-0.15</c:v>
                </c:pt>
                <c:pt idx="51">
                  <c:v>-0.09</c:v>
                </c:pt>
                <c:pt idx="52">
                  <c:v>-0.15</c:v>
                </c:pt>
                <c:pt idx="53">
                  <c:v>-0.28000000000000003</c:v>
                </c:pt>
                <c:pt idx="54">
                  <c:v>-0.12</c:v>
                </c:pt>
                <c:pt idx="55">
                  <c:v>-0.19</c:v>
                </c:pt>
                <c:pt idx="56">
                  <c:v>-0.14000000000000001</c:v>
                </c:pt>
                <c:pt idx="57">
                  <c:v>-0.03</c:v>
                </c:pt>
                <c:pt idx="58">
                  <c:v>0</c:v>
                </c:pt>
                <c:pt idx="59">
                  <c:v>-0.02</c:v>
                </c:pt>
                <c:pt idx="60">
                  <c:v>0.13</c:v>
                </c:pt>
                <c:pt idx="61">
                  <c:v>0.18</c:v>
                </c:pt>
                <c:pt idx="62">
                  <c:v>7.0000000000000007E-2</c:v>
                </c:pt>
                <c:pt idx="63">
                  <c:v>0.09</c:v>
                </c:pt>
                <c:pt idx="64">
                  <c:v>0.2</c:v>
                </c:pt>
                <c:pt idx="65">
                  <c:v>0.09</c:v>
                </c:pt>
                <c:pt idx="66">
                  <c:v>-7.0000000000000007E-2</c:v>
                </c:pt>
                <c:pt idx="67">
                  <c:v>-0.02</c:v>
                </c:pt>
                <c:pt idx="68">
                  <c:v>-0.11</c:v>
                </c:pt>
                <c:pt idx="69">
                  <c:v>-0.11</c:v>
                </c:pt>
                <c:pt idx="70">
                  <c:v>-0.17</c:v>
                </c:pt>
                <c:pt idx="71">
                  <c:v>-7.0000000000000007E-2</c:v>
                </c:pt>
                <c:pt idx="72">
                  <c:v>0.01</c:v>
                </c:pt>
                <c:pt idx="73">
                  <c:v>0.08</c:v>
                </c:pt>
                <c:pt idx="74">
                  <c:v>-0.13</c:v>
                </c:pt>
                <c:pt idx="75">
                  <c:v>-0.14000000000000001</c:v>
                </c:pt>
                <c:pt idx="76">
                  <c:v>-0.19</c:v>
                </c:pt>
                <c:pt idx="77">
                  <c:v>0.05</c:v>
                </c:pt>
                <c:pt idx="78">
                  <c:v>0.06</c:v>
                </c:pt>
                <c:pt idx="79">
                  <c:v>0.03</c:v>
                </c:pt>
                <c:pt idx="80">
                  <c:v>-0.03</c:v>
                </c:pt>
                <c:pt idx="81">
                  <c:v>0.06</c:v>
                </c:pt>
                <c:pt idx="82">
                  <c:v>0.03</c:v>
                </c:pt>
                <c:pt idx="83">
                  <c:v>0.05</c:v>
                </c:pt>
                <c:pt idx="84">
                  <c:v>-0.2</c:v>
                </c:pt>
                <c:pt idx="85">
                  <c:v>-0.11</c:v>
                </c:pt>
                <c:pt idx="86">
                  <c:v>-0.06</c:v>
                </c:pt>
                <c:pt idx="87">
                  <c:v>-0.02</c:v>
                </c:pt>
                <c:pt idx="88">
                  <c:v>-0.08</c:v>
                </c:pt>
                <c:pt idx="89">
                  <c:v>0.05</c:v>
                </c:pt>
                <c:pt idx="90">
                  <c:v>0.03</c:v>
                </c:pt>
                <c:pt idx="91">
                  <c:v>-0.08</c:v>
                </c:pt>
                <c:pt idx="92">
                  <c:v>0.01</c:v>
                </c:pt>
                <c:pt idx="93">
                  <c:v>0.16</c:v>
                </c:pt>
                <c:pt idx="94">
                  <c:v>-7.0000000000000007E-2</c:v>
                </c:pt>
                <c:pt idx="95">
                  <c:v>-0.01</c:v>
                </c:pt>
                <c:pt idx="96">
                  <c:v>-0.1</c:v>
                </c:pt>
                <c:pt idx="97">
                  <c:v>0.18</c:v>
                </c:pt>
                <c:pt idx="98">
                  <c:v>7.0000000000000007E-2</c:v>
                </c:pt>
                <c:pt idx="99">
                  <c:v>0.16</c:v>
                </c:pt>
                <c:pt idx="100">
                  <c:v>0.26</c:v>
                </c:pt>
                <c:pt idx="101">
                  <c:v>0.32</c:v>
                </c:pt>
                <c:pt idx="102">
                  <c:v>0.14000000000000001</c:v>
                </c:pt>
                <c:pt idx="103">
                  <c:v>0.31</c:v>
                </c:pt>
                <c:pt idx="104">
                  <c:v>0.16</c:v>
                </c:pt>
                <c:pt idx="105">
                  <c:v>0.12</c:v>
                </c:pt>
                <c:pt idx="106">
                  <c:v>0.18</c:v>
                </c:pt>
                <c:pt idx="107">
                  <c:v>0.32</c:v>
                </c:pt>
                <c:pt idx="108">
                  <c:v>0.39</c:v>
                </c:pt>
                <c:pt idx="109">
                  <c:v>0.27</c:v>
                </c:pt>
                <c:pt idx="110">
                  <c:v>0.45</c:v>
                </c:pt>
                <c:pt idx="111">
                  <c:v>0.4</c:v>
                </c:pt>
                <c:pt idx="112">
                  <c:v>0.22</c:v>
                </c:pt>
                <c:pt idx="113">
                  <c:v>0.23</c:v>
                </c:pt>
                <c:pt idx="114">
                  <c:v>0.32</c:v>
                </c:pt>
                <c:pt idx="115">
                  <c:v>0.45</c:v>
                </c:pt>
                <c:pt idx="116">
                  <c:v>0.33</c:v>
                </c:pt>
                <c:pt idx="117">
                  <c:v>0.46</c:v>
                </c:pt>
                <c:pt idx="118">
                  <c:v>0.61</c:v>
                </c:pt>
                <c:pt idx="119">
                  <c:v>0.38</c:v>
                </c:pt>
                <c:pt idx="120">
                  <c:v>0.39</c:v>
                </c:pt>
                <c:pt idx="121">
                  <c:v>0.54</c:v>
                </c:pt>
                <c:pt idx="122">
                  <c:v>0.63</c:v>
                </c:pt>
                <c:pt idx="123">
                  <c:v>0.62</c:v>
                </c:pt>
                <c:pt idx="124">
                  <c:v>0.53</c:v>
                </c:pt>
                <c:pt idx="125">
                  <c:v>0.68</c:v>
                </c:pt>
                <c:pt idx="126">
                  <c:v>0.64</c:v>
                </c:pt>
                <c:pt idx="127">
                  <c:v>0.66</c:v>
                </c:pt>
                <c:pt idx="128">
                  <c:v>0.54</c:v>
                </c:pt>
                <c:pt idx="129">
                  <c:v>0.66</c:v>
                </c:pt>
                <c:pt idx="130">
                  <c:v>0.72</c:v>
                </c:pt>
                <c:pt idx="131">
                  <c:v>0.61</c:v>
                </c:pt>
                <c:pt idx="132">
                  <c:v>0.65</c:v>
                </c:pt>
                <c:pt idx="133">
                  <c:v>0.68</c:v>
                </c:pt>
                <c:pt idx="134">
                  <c:v>0.75</c:v>
                </c:pt>
                <c:pt idx="135">
                  <c:v>0.9</c:v>
                </c:pt>
                <c:pt idx="136">
                  <c:v>1.02</c:v>
                </c:pt>
                <c:pt idx="137">
                  <c:v>0.92</c:v>
                </c:pt>
                <c:pt idx="138">
                  <c:v>0.85</c:v>
                </c:pt>
                <c:pt idx="139">
                  <c:v>0.98</c:v>
                </c:pt>
                <c:pt idx="140">
                  <c:v>1.02</c:v>
                </c:pt>
                <c:pt idx="141">
                  <c:v>0.85</c:v>
                </c:pt>
                <c:pt idx="142">
                  <c:v>0.89</c:v>
                </c:pt>
              </c:numCache>
            </c:numRef>
          </c:yVal>
          <c:smooth val="0"/>
        </c:ser>
        <c:ser>
          <c:idx val="1"/>
          <c:order val="1"/>
          <c:tx>
            <c:v>2</c:v>
          </c:tx>
          <c:spPr>
            <a:ln w="19050" cap="rnd">
              <a:solidFill>
                <a:srgbClr val="002060"/>
              </a:solidFill>
              <a:round/>
            </a:ln>
            <a:effectLst/>
          </c:spPr>
          <c:marker>
            <c:symbol val="none"/>
          </c:marker>
          <c:xVal>
            <c:numRef>
              <c:f>Лист1!$A$8:$A$150</c:f>
              <c:numCache>
                <c:formatCode>General</c:formatCode>
                <c:ptCount val="143"/>
                <c:pt idx="0">
                  <c:v>1880</c:v>
                </c:pt>
                <c:pt idx="1">
                  <c:v>1881</c:v>
                </c:pt>
                <c:pt idx="2">
                  <c:v>1882</c:v>
                </c:pt>
                <c:pt idx="3">
                  <c:v>1883</c:v>
                </c:pt>
                <c:pt idx="4">
                  <c:v>1884</c:v>
                </c:pt>
                <c:pt idx="5">
                  <c:v>1885</c:v>
                </c:pt>
                <c:pt idx="6">
                  <c:v>1886</c:v>
                </c:pt>
                <c:pt idx="7">
                  <c:v>1887</c:v>
                </c:pt>
                <c:pt idx="8">
                  <c:v>1888</c:v>
                </c:pt>
                <c:pt idx="9">
                  <c:v>1889</c:v>
                </c:pt>
                <c:pt idx="10">
                  <c:v>1890</c:v>
                </c:pt>
                <c:pt idx="11">
                  <c:v>1891</c:v>
                </c:pt>
                <c:pt idx="12">
                  <c:v>1892</c:v>
                </c:pt>
                <c:pt idx="13">
                  <c:v>1893</c:v>
                </c:pt>
                <c:pt idx="14">
                  <c:v>1894</c:v>
                </c:pt>
                <c:pt idx="15">
                  <c:v>1895</c:v>
                </c:pt>
                <c:pt idx="16">
                  <c:v>1896</c:v>
                </c:pt>
                <c:pt idx="17">
                  <c:v>1897</c:v>
                </c:pt>
                <c:pt idx="18">
                  <c:v>1898</c:v>
                </c:pt>
                <c:pt idx="19">
                  <c:v>1899</c:v>
                </c:pt>
                <c:pt idx="20">
                  <c:v>1900</c:v>
                </c:pt>
                <c:pt idx="21">
                  <c:v>1901</c:v>
                </c:pt>
                <c:pt idx="22">
                  <c:v>1902</c:v>
                </c:pt>
                <c:pt idx="23">
                  <c:v>1903</c:v>
                </c:pt>
                <c:pt idx="24">
                  <c:v>1904</c:v>
                </c:pt>
                <c:pt idx="25">
                  <c:v>1905</c:v>
                </c:pt>
                <c:pt idx="26">
                  <c:v>1906</c:v>
                </c:pt>
                <c:pt idx="27">
                  <c:v>1907</c:v>
                </c:pt>
                <c:pt idx="28">
                  <c:v>1908</c:v>
                </c:pt>
                <c:pt idx="29">
                  <c:v>1909</c:v>
                </c:pt>
                <c:pt idx="30">
                  <c:v>1910</c:v>
                </c:pt>
                <c:pt idx="31">
                  <c:v>1911</c:v>
                </c:pt>
                <c:pt idx="32">
                  <c:v>1912</c:v>
                </c:pt>
                <c:pt idx="33">
                  <c:v>1913</c:v>
                </c:pt>
                <c:pt idx="34">
                  <c:v>1914</c:v>
                </c:pt>
                <c:pt idx="35">
                  <c:v>1915</c:v>
                </c:pt>
                <c:pt idx="36">
                  <c:v>1916</c:v>
                </c:pt>
                <c:pt idx="37">
                  <c:v>1917</c:v>
                </c:pt>
                <c:pt idx="38">
                  <c:v>1918</c:v>
                </c:pt>
                <c:pt idx="39">
                  <c:v>1919</c:v>
                </c:pt>
                <c:pt idx="40">
                  <c:v>1920</c:v>
                </c:pt>
                <c:pt idx="41">
                  <c:v>1921</c:v>
                </c:pt>
                <c:pt idx="42">
                  <c:v>1922</c:v>
                </c:pt>
                <c:pt idx="43">
                  <c:v>1923</c:v>
                </c:pt>
                <c:pt idx="44">
                  <c:v>1924</c:v>
                </c:pt>
                <c:pt idx="45">
                  <c:v>1925</c:v>
                </c:pt>
                <c:pt idx="46">
                  <c:v>1926</c:v>
                </c:pt>
                <c:pt idx="47">
                  <c:v>1927</c:v>
                </c:pt>
                <c:pt idx="48">
                  <c:v>1928</c:v>
                </c:pt>
                <c:pt idx="49">
                  <c:v>1929</c:v>
                </c:pt>
                <c:pt idx="50">
                  <c:v>1930</c:v>
                </c:pt>
                <c:pt idx="51">
                  <c:v>1931</c:v>
                </c:pt>
                <c:pt idx="52">
                  <c:v>1932</c:v>
                </c:pt>
                <c:pt idx="53">
                  <c:v>1933</c:v>
                </c:pt>
                <c:pt idx="54">
                  <c:v>1934</c:v>
                </c:pt>
                <c:pt idx="55">
                  <c:v>1935</c:v>
                </c:pt>
                <c:pt idx="56">
                  <c:v>1936</c:v>
                </c:pt>
                <c:pt idx="57">
                  <c:v>1937</c:v>
                </c:pt>
                <c:pt idx="58">
                  <c:v>1938</c:v>
                </c:pt>
                <c:pt idx="59">
                  <c:v>1939</c:v>
                </c:pt>
                <c:pt idx="60">
                  <c:v>1940</c:v>
                </c:pt>
                <c:pt idx="61">
                  <c:v>1941</c:v>
                </c:pt>
                <c:pt idx="62">
                  <c:v>1942</c:v>
                </c:pt>
                <c:pt idx="63">
                  <c:v>1943</c:v>
                </c:pt>
                <c:pt idx="64">
                  <c:v>1944</c:v>
                </c:pt>
                <c:pt idx="65">
                  <c:v>1945</c:v>
                </c:pt>
                <c:pt idx="66">
                  <c:v>1946</c:v>
                </c:pt>
                <c:pt idx="67">
                  <c:v>1947</c:v>
                </c:pt>
                <c:pt idx="68">
                  <c:v>1948</c:v>
                </c:pt>
                <c:pt idx="69">
                  <c:v>1949</c:v>
                </c:pt>
                <c:pt idx="70">
                  <c:v>1950</c:v>
                </c:pt>
                <c:pt idx="71">
                  <c:v>1951</c:v>
                </c:pt>
                <c:pt idx="72">
                  <c:v>1952</c:v>
                </c:pt>
                <c:pt idx="73">
                  <c:v>1953</c:v>
                </c:pt>
                <c:pt idx="74">
                  <c:v>1954</c:v>
                </c:pt>
                <c:pt idx="75">
                  <c:v>1955</c:v>
                </c:pt>
                <c:pt idx="76">
                  <c:v>1956</c:v>
                </c:pt>
                <c:pt idx="77">
                  <c:v>1957</c:v>
                </c:pt>
                <c:pt idx="78">
                  <c:v>1958</c:v>
                </c:pt>
                <c:pt idx="79">
                  <c:v>1959</c:v>
                </c:pt>
                <c:pt idx="80">
                  <c:v>1960</c:v>
                </c:pt>
                <c:pt idx="81">
                  <c:v>1961</c:v>
                </c:pt>
                <c:pt idx="82">
                  <c:v>1962</c:v>
                </c:pt>
                <c:pt idx="83">
                  <c:v>1963</c:v>
                </c:pt>
                <c:pt idx="84">
                  <c:v>1964</c:v>
                </c:pt>
                <c:pt idx="85">
                  <c:v>1965</c:v>
                </c:pt>
                <c:pt idx="86">
                  <c:v>1966</c:v>
                </c:pt>
                <c:pt idx="87">
                  <c:v>1967</c:v>
                </c:pt>
                <c:pt idx="88">
                  <c:v>1968</c:v>
                </c:pt>
                <c:pt idx="89">
                  <c:v>1969</c:v>
                </c:pt>
                <c:pt idx="90">
                  <c:v>1970</c:v>
                </c:pt>
                <c:pt idx="91">
                  <c:v>1971</c:v>
                </c:pt>
                <c:pt idx="92">
                  <c:v>1972</c:v>
                </c:pt>
                <c:pt idx="93">
                  <c:v>1973</c:v>
                </c:pt>
                <c:pt idx="94">
                  <c:v>1974</c:v>
                </c:pt>
                <c:pt idx="95">
                  <c:v>1975</c:v>
                </c:pt>
                <c:pt idx="96">
                  <c:v>1976</c:v>
                </c:pt>
                <c:pt idx="97">
                  <c:v>1977</c:v>
                </c:pt>
                <c:pt idx="98">
                  <c:v>1978</c:v>
                </c:pt>
                <c:pt idx="99">
                  <c:v>1979</c:v>
                </c:pt>
                <c:pt idx="100">
                  <c:v>1980</c:v>
                </c:pt>
                <c:pt idx="101">
                  <c:v>1981</c:v>
                </c:pt>
                <c:pt idx="102">
                  <c:v>1982</c:v>
                </c:pt>
                <c:pt idx="103">
                  <c:v>1983</c:v>
                </c:pt>
                <c:pt idx="104">
                  <c:v>1984</c:v>
                </c:pt>
                <c:pt idx="105">
                  <c:v>1985</c:v>
                </c:pt>
                <c:pt idx="106">
                  <c:v>1986</c:v>
                </c:pt>
                <c:pt idx="107">
                  <c:v>1987</c:v>
                </c:pt>
                <c:pt idx="108">
                  <c:v>1988</c:v>
                </c:pt>
                <c:pt idx="109">
                  <c:v>1989</c:v>
                </c:pt>
                <c:pt idx="110">
                  <c:v>1990</c:v>
                </c:pt>
                <c:pt idx="111">
                  <c:v>1991</c:v>
                </c:pt>
                <c:pt idx="112">
                  <c:v>1992</c:v>
                </c:pt>
                <c:pt idx="113">
                  <c:v>1993</c:v>
                </c:pt>
                <c:pt idx="114">
                  <c:v>1994</c:v>
                </c:pt>
                <c:pt idx="115">
                  <c:v>1995</c:v>
                </c:pt>
                <c:pt idx="116">
                  <c:v>1996</c:v>
                </c:pt>
                <c:pt idx="117">
                  <c:v>1997</c:v>
                </c:pt>
                <c:pt idx="118">
                  <c:v>1998</c:v>
                </c:pt>
                <c:pt idx="119">
                  <c:v>1999</c:v>
                </c:pt>
                <c:pt idx="120">
                  <c:v>2000</c:v>
                </c:pt>
                <c:pt idx="121">
                  <c:v>2001</c:v>
                </c:pt>
                <c:pt idx="122">
                  <c:v>2002</c:v>
                </c:pt>
                <c:pt idx="123">
                  <c:v>2003</c:v>
                </c:pt>
                <c:pt idx="124">
                  <c:v>2004</c:v>
                </c:pt>
                <c:pt idx="125">
                  <c:v>2005</c:v>
                </c:pt>
                <c:pt idx="126">
                  <c:v>2006</c:v>
                </c:pt>
                <c:pt idx="127">
                  <c:v>2007</c:v>
                </c:pt>
                <c:pt idx="128">
                  <c:v>2008</c:v>
                </c:pt>
                <c:pt idx="129">
                  <c:v>2009</c:v>
                </c:pt>
                <c:pt idx="130">
                  <c:v>2010</c:v>
                </c:pt>
                <c:pt idx="131">
                  <c:v>2011</c:v>
                </c:pt>
                <c:pt idx="132">
                  <c:v>2012</c:v>
                </c:pt>
                <c:pt idx="133">
                  <c:v>2013</c:v>
                </c:pt>
                <c:pt idx="134">
                  <c:v>2014</c:v>
                </c:pt>
                <c:pt idx="135">
                  <c:v>2015</c:v>
                </c:pt>
                <c:pt idx="136">
                  <c:v>2016</c:v>
                </c:pt>
                <c:pt idx="137">
                  <c:v>2017</c:v>
                </c:pt>
                <c:pt idx="138">
                  <c:v>2018</c:v>
                </c:pt>
                <c:pt idx="139">
                  <c:v>2019</c:v>
                </c:pt>
                <c:pt idx="140">
                  <c:v>2020</c:v>
                </c:pt>
                <c:pt idx="141">
                  <c:v>2021</c:v>
                </c:pt>
                <c:pt idx="142">
                  <c:v>2022</c:v>
                </c:pt>
              </c:numCache>
            </c:numRef>
          </c:xVal>
          <c:yVal>
            <c:numRef>
              <c:f>Лист1!$D$8:$D$150</c:f>
              <c:numCache>
                <c:formatCode>General</c:formatCode>
                <c:ptCount val="143"/>
                <c:pt idx="2">
                  <c:v>-0.16800000000000001</c:v>
                </c:pt>
                <c:pt idx="3">
                  <c:v>-0.2</c:v>
                </c:pt>
                <c:pt idx="4">
                  <c:v>-0.246</c:v>
                </c:pt>
                <c:pt idx="5">
                  <c:v>-0.29800000000000004</c:v>
                </c:pt>
                <c:pt idx="6">
                  <c:v>-0.29799999999999999</c:v>
                </c:pt>
                <c:pt idx="7">
                  <c:v>-0.26200000000000001</c:v>
                </c:pt>
                <c:pt idx="8">
                  <c:v>-0.26599999999999996</c:v>
                </c:pt>
                <c:pt idx="9">
                  <c:v>-0.248</c:v>
                </c:pt>
                <c:pt idx="10">
                  <c:v>-0.22799999999999998</c:v>
                </c:pt>
                <c:pt idx="11">
                  <c:v>-0.25600000000000001</c:v>
                </c:pt>
                <c:pt idx="12">
                  <c:v>-0.29599999999999999</c:v>
                </c:pt>
                <c:pt idx="13">
                  <c:v>-0.27200000000000002</c:v>
                </c:pt>
                <c:pt idx="14">
                  <c:v>-0.24800000000000005</c:v>
                </c:pt>
                <c:pt idx="15">
                  <c:v>-0.21600000000000003</c:v>
                </c:pt>
                <c:pt idx="16">
                  <c:v>-0.20600000000000002</c:v>
                </c:pt>
                <c:pt idx="17">
                  <c:v>-0.18</c:v>
                </c:pt>
                <c:pt idx="18">
                  <c:v>-0.14999999999999997</c:v>
                </c:pt>
                <c:pt idx="19">
                  <c:v>-0.158</c:v>
                </c:pt>
                <c:pt idx="20">
                  <c:v>-0.19</c:v>
                </c:pt>
                <c:pt idx="21">
                  <c:v>-0.21000000000000002</c:v>
                </c:pt>
                <c:pt idx="22">
                  <c:v>-0.26799999999999996</c:v>
                </c:pt>
                <c:pt idx="23">
                  <c:v>-0.30399999999999999</c:v>
                </c:pt>
                <c:pt idx="24">
                  <c:v>-0.31799999999999995</c:v>
                </c:pt>
                <c:pt idx="25">
                  <c:v>-0.34</c:v>
                </c:pt>
                <c:pt idx="26">
                  <c:v>-0.35199999999999998</c:v>
                </c:pt>
                <c:pt idx="27">
                  <c:v>-0.35399999999999998</c:v>
                </c:pt>
                <c:pt idx="28">
                  <c:v>-0.38800000000000001</c:v>
                </c:pt>
                <c:pt idx="29">
                  <c:v>-0.43200000000000005</c:v>
                </c:pt>
                <c:pt idx="30">
                  <c:v>-0.42799999999999994</c:v>
                </c:pt>
                <c:pt idx="31">
                  <c:v>-0.41</c:v>
                </c:pt>
                <c:pt idx="32">
                  <c:v>-0.34399999999999997</c:v>
                </c:pt>
                <c:pt idx="33">
                  <c:v>-0.28600000000000003</c:v>
                </c:pt>
                <c:pt idx="34">
                  <c:v>-0.27</c:v>
                </c:pt>
                <c:pt idx="35">
                  <c:v>-0.28999999999999998</c:v>
                </c:pt>
                <c:pt idx="36">
                  <c:v>-0.28000000000000003</c:v>
                </c:pt>
                <c:pt idx="37">
                  <c:v>-0.30399999999999999</c:v>
                </c:pt>
                <c:pt idx="38">
                  <c:v>-0.33</c:v>
                </c:pt>
                <c:pt idx="39">
                  <c:v>-0.29599999999999999</c:v>
                </c:pt>
                <c:pt idx="40">
                  <c:v>-0.26</c:v>
                </c:pt>
                <c:pt idx="41">
                  <c:v>-0.254</c:v>
                </c:pt>
                <c:pt idx="42">
                  <c:v>-0.254</c:v>
                </c:pt>
                <c:pt idx="43">
                  <c:v>-0.24399999999999999</c:v>
                </c:pt>
                <c:pt idx="44">
                  <c:v>-0.22600000000000003</c:v>
                </c:pt>
                <c:pt idx="45">
                  <c:v>-0.21400000000000002</c:v>
                </c:pt>
                <c:pt idx="46">
                  <c:v>-0.20200000000000001</c:v>
                </c:pt>
                <c:pt idx="47">
                  <c:v>-0.22000000000000003</c:v>
                </c:pt>
                <c:pt idx="48">
                  <c:v>-0.20600000000000002</c:v>
                </c:pt>
                <c:pt idx="49">
                  <c:v>-0.20400000000000001</c:v>
                </c:pt>
                <c:pt idx="50">
                  <c:v>-0.19</c:v>
                </c:pt>
                <c:pt idx="51">
                  <c:v>-0.20600000000000002</c:v>
                </c:pt>
                <c:pt idx="52">
                  <c:v>-0.158</c:v>
                </c:pt>
                <c:pt idx="53">
                  <c:v>-0.16600000000000001</c:v>
                </c:pt>
                <c:pt idx="54">
                  <c:v>-0.17599999999999999</c:v>
                </c:pt>
                <c:pt idx="55">
                  <c:v>-0.15200000000000002</c:v>
                </c:pt>
                <c:pt idx="56">
                  <c:v>-9.6000000000000002E-2</c:v>
                </c:pt>
                <c:pt idx="57">
                  <c:v>-7.5999999999999998E-2</c:v>
                </c:pt>
                <c:pt idx="58">
                  <c:v>-1.2E-2</c:v>
                </c:pt>
                <c:pt idx="59">
                  <c:v>5.2000000000000005E-2</c:v>
                </c:pt>
                <c:pt idx="60">
                  <c:v>7.1999999999999995E-2</c:v>
                </c:pt>
                <c:pt idx="61">
                  <c:v>0.09</c:v>
                </c:pt>
                <c:pt idx="62">
                  <c:v>0.13399999999999998</c:v>
                </c:pt>
                <c:pt idx="63">
                  <c:v>0.126</c:v>
                </c:pt>
                <c:pt idx="64">
                  <c:v>7.5999999999999984E-2</c:v>
                </c:pt>
                <c:pt idx="65">
                  <c:v>5.7999999999999996E-2</c:v>
                </c:pt>
                <c:pt idx="66">
                  <c:v>1.8000000000000009E-2</c:v>
                </c:pt>
                <c:pt idx="67">
                  <c:v>-4.4000000000000004E-2</c:v>
                </c:pt>
                <c:pt idx="68">
                  <c:v>-9.6000000000000002E-2</c:v>
                </c:pt>
                <c:pt idx="69">
                  <c:v>-9.6000000000000002E-2</c:v>
                </c:pt>
                <c:pt idx="70">
                  <c:v>-0.09</c:v>
                </c:pt>
                <c:pt idx="71">
                  <c:v>-5.2000000000000005E-2</c:v>
                </c:pt>
                <c:pt idx="72">
                  <c:v>-5.6000000000000008E-2</c:v>
                </c:pt>
                <c:pt idx="73">
                  <c:v>-0.05</c:v>
                </c:pt>
                <c:pt idx="74">
                  <c:v>-7.3999999999999996E-2</c:v>
                </c:pt>
                <c:pt idx="75">
                  <c:v>-6.6000000000000003E-2</c:v>
                </c:pt>
                <c:pt idx="76">
                  <c:v>-7.0000000000000007E-2</c:v>
                </c:pt>
                <c:pt idx="77">
                  <c:v>-3.8000000000000006E-2</c:v>
                </c:pt>
                <c:pt idx="78">
                  <c:v>-1.6000000000000004E-2</c:v>
                </c:pt>
                <c:pt idx="79">
                  <c:v>3.4000000000000002E-2</c:v>
                </c:pt>
                <c:pt idx="80">
                  <c:v>0.03</c:v>
                </c:pt>
                <c:pt idx="81">
                  <c:v>2.8000000000000004E-2</c:v>
                </c:pt>
                <c:pt idx="82">
                  <c:v>-1.8000000000000002E-2</c:v>
                </c:pt>
                <c:pt idx="83">
                  <c:v>-3.3999999999999996E-2</c:v>
                </c:pt>
                <c:pt idx="84">
                  <c:v>-5.800000000000001E-2</c:v>
                </c:pt>
                <c:pt idx="85">
                  <c:v>-6.8000000000000005E-2</c:v>
                </c:pt>
                <c:pt idx="86">
                  <c:v>-9.4E-2</c:v>
                </c:pt>
                <c:pt idx="87">
                  <c:v>-4.3999999999999997E-2</c:v>
                </c:pt>
                <c:pt idx="88">
                  <c:v>-1.6E-2</c:v>
                </c:pt>
                <c:pt idx="89">
                  <c:v>-0.02</c:v>
                </c:pt>
                <c:pt idx="90">
                  <c:v>-1.4000000000000002E-2</c:v>
                </c:pt>
                <c:pt idx="91">
                  <c:v>3.4000000000000002E-2</c:v>
                </c:pt>
                <c:pt idx="92">
                  <c:v>9.9999999999999985E-3</c:v>
                </c:pt>
                <c:pt idx="93">
                  <c:v>1.9999999999999979E-3</c:v>
                </c:pt>
                <c:pt idx="94">
                  <c:v>-1.9999999999999992E-3</c:v>
                </c:pt>
                <c:pt idx="95">
                  <c:v>3.1999999999999994E-2</c:v>
                </c:pt>
                <c:pt idx="96">
                  <c:v>1.4000000000000002E-2</c:v>
                </c:pt>
                <c:pt idx="97">
                  <c:v>6.0000000000000012E-2</c:v>
                </c:pt>
                <c:pt idx="98">
                  <c:v>0.11400000000000002</c:v>
                </c:pt>
                <c:pt idx="99">
                  <c:v>0.19800000000000001</c:v>
                </c:pt>
                <c:pt idx="100">
                  <c:v>0.19</c:v>
                </c:pt>
                <c:pt idx="101">
                  <c:v>0.23799999999999999</c:v>
                </c:pt>
                <c:pt idx="102">
                  <c:v>0.23799999999999999</c:v>
                </c:pt>
                <c:pt idx="103">
                  <c:v>0.21000000000000002</c:v>
                </c:pt>
                <c:pt idx="104">
                  <c:v>0.182</c:v>
                </c:pt>
                <c:pt idx="105">
                  <c:v>0.21800000000000003</c:v>
                </c:pt>
                <c:pt idx="106">
                  <c:v>0.23399999999999999</c:v>
                </c:pt>
                <c:pt idx="107">
                  <c:v>0.25600000000000001</c:v>
                </c:pt>
                <c:pt idx="108">
                  <c:v>0.32200000000000001</c:v>
                </c:pt>
                <c:pt idx="109">
                  <c:v>0.36599999999999999</c:v>
                </c:pt>
                <c:pt idx="110">
                  <c:v>0.34600000000000003</c:v>
                </c:pt>
                <c:pt idx="111">
                  <c:v>0.314</c:v>
                </c:pt>
                <c:pt idx="112">
                  <c:v>0.32400000000000001</c:v>
                </c:pt>
                <c:pt idx="113">
                  <c:v>0.32399999999999995</c:v>
                </c:pt>
                <c:pt idx="114">
                  <c:v>0.31</c:v>
                </c:pt>
                <c:pt idx="115">
                  <c:v>0.35799999999999998</c:v>
                </c:pt>
                <c:pt idx="116">
                  <c:v>0.434</c:v>
                </c:pt>
                <c:pt idx="117">
                  <c:v>0.44600000000000001</c:v>
                </c:pt>
                <c:pt idx="118">
                  <c:v>0.434</c:v>
                </c:pt>
                <c:pt idx="119">
                  <c:v>0.47600000000000009</c:v>
                </c:pt>
                <c:pt idx="120">
                  <c:v>0.51</c:v>
                </c:pt>
                <c:pt idx="121">
                  <c:v>0.51200000000000001</c:v>
                </c:pt>
                <c:pt idx="122">
                  <c:v>0.54200000000000004</c:v>
                </c:pt>
                <c:pt idx="123">
                  <c:v>0.60000000000000009</c:v>
                </c:pt>
                <c:pt idx="124">
                  <c:v>0.62</c:v>
                </c:pt>
                <c:pt idx="125">
                  <c:v>0.62600000000000011</c:v>
                </c:pt>
                <c:pt idx="126">
                  <c:v>0.6100000000000001</c:v>
                </c:pt>
                <c:pt idx="127">
                  <c:v>0.63600000000000001</c:v>
                </c:pt>
                <c:pt idx="128">
                  <c:v>0.64399999999999991</c:v>
                </c:pt>
                <c:pt idx="129">
                  <c:v>0.63800000000000001</c:v>
                </c:pt>
                <c:pt idx="130">
                  <c:v>0.63600000000000001</c:v>
                </c:pt>
                <c:pt idx="131">
                  <c:v>0.66399999999999992</c:v>
                </c:pt>
                <c:pt idx="132">
                  <c:v>0.68200000000000005</c:v>
                </c:pt>
                <c:pt idx="133">
                  <c:v>0.71799999999999997</c:v>
                </c:pt>
                <c:pt idx="134">
                  <c:v>0.8</c:v>
                </c:pt>
                <c:pt idx="135">
                  <c:v>0.85400000000000009</c:v>
                </c:pt>
                <c:pt idx="136">
                  <c:v>0.8879999999999999</c:v>
                </c:pt>
                <c:pt idx="137">
                  <c:v>0.93399999999999994</c:v>
                </c:pt>
                <c:pt idx="138">
                  <c:v>0.95799999999999996</c:v>
                </c:pt>
                <c:pt idx="139">
                  <c:v>0.92400000000000004</c:v>
                </c:pt>
                <c:pt idx="140">
                  <c:v>0.91799999999999993</c:v>
                </c:pt>
              </c:numCache>
            </c:numRef>
          </c:yVal>
          <c:smooth val="0"/>
        </c:ser>
        <c:dLbls>
          <c:showLegendKey val="0"/>
          <c:showVal val="0"/>
          <c:showCatName val="0"/>
          <c:showSerName val="0"/>
          <c:showPercent val="0"/>
          <c:showBubbleSize val="0"/>
        </c:dLbls>
        <c:axId val="144561792"/>
        <c:axId val="144562368"/>
      </c:scatterChart>
      <c:valAx>
        <c:axId val="14456179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lang="ru-RU" sz="1600" b="1" i="0" u="none" strike="noStrike" kern="1200" baseline="0">
                    <a:solidFill>
                      <a:sysClr val="windowText" lastClr="000000"/>
                    </a:solidFill>
                    <a:latin typeface="+mn-lt"/>
                    <a:ea typeface="+mn-ea"/>
                    <a:cs typeface="+mn-cs"/>
                  </a:defRPr>
                </a:pPr>
                <a:r>
                  <a:rPr lang="ru-RU"/>
                  <a:t>Годы</a:t>
                </a:r>
              </a:p>
            </c:rich>
          </c:tx>
          <c:layout>
            <c:manualLayout>
              <c:xMode val="edge"/>
              <c:yMode val="edge"/>
              <c:x val="0.78912685191260357"/>
              <c:y val="0.68476797043726179"/>
            </c:manualLayout>
          </c:layout>
          <c:overlay val="0"/>
          <c:spPr>
            <a:noFill/>
            <a:ln>
              <a:noFill/>
            </a:ln>
            <a:effectLst/>
          </c:spPr>
        </c:title>
        <c:numFmt formatCode="General" sourceLinked="1"/>
        <c:majorTickMark val="cross"/>
        <c:minorTickMark val="in"/>
        <c:tickLblPos val="nextTo"/>
        <c:spPr>
          <a:noFill/>
          <a:ln w="6350" cap="flat" cmpd="sng" algn="ctr">
            <a:solidFill>
              <a:srgbClr val="002060"/>
            </a:solidFill>
            <a:round/>
          </a:ln>
          <a:effectLst/>
        </c:spPr>
        <c:txPr>
          <a:bodyPr rot="-60000000" spcFirstLastPara="1" vertOverflow="ellipsis" vert="horz" wrap="square" anchor="ctr" anchorCtr="1"/>
          <a:lstStyle/>
          <a:p>
            <a:pPr>
              <a:defRPr lang="ru-RU" sz="1600" b="1" i="0" u="none" strike="noStrike" kern="1200" baseline="0">
                <a:solidFill>
                  <a:sysClr val="windowText" lastClr="000000"/>
                </a:solidFill>
                <a:latin typeface="+mn-lt"/>
                <a:ea typeface="+mn-ea"/>
                <a:cs typeface="+mn-cs"/>
              </a:defRPr>
            </a:pPr>
            <a:endParaRPr lang="ru-RU"/>
          </a:p>
        </c:txPr>
        <c:crossAx val="144562368"/>
        <c:crosses val="autoZero"/>
        <c:crossBetween val="midCat"/>
      </c:valAx>
      <c:valAx>
        <c:axId val="1445623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ru-RU" sz="1600" b="1" i="0" u="none" strike="noStrike" kern="1200" baseline="0">
                    <a:solidFill>
                      <a:sysClr val="windowText" lastClr="000000"/>
                    </a:solidFill>
                    <a:latin typeface="+mn-lt"/>
                    <a:ea typeface="+mn-ea"/>
                    <a:cs typeface="+mn-cs"/>
                  </a:defRPr>
                </a:pPr>
                <a:r>
                  <a:rPr lang="en-US">
                    <a:sym typeface="Symbol" panose="05050102010706020507" pitchFamily="18" charset="2"/>
                  </a:rPr>
                  <a:t></a:t>
                </a:r>
                <a:r>
                  <a:rPr lang="en-US"/>
                  <a:t>T, </a:t>
                </a:r>
                <a:r>
                  <a:rPr lang="en-US">
                    <a:sym typeface="Symbol" panose="05050102010706020507" pitchFamily="18" charset="2"/>
                  </a:rPr>
                  <a:t></a:t>
                </a:r>
                <a:r>
                  <a:rPr lang="en-US"/>
                  <a:t> C</a:t>
                </a:r>
              </a:p>
            </c:rich>
          </c:tx>
          <c:layout/>
          <c:overlay val="0"/>
          <c:spPr>
            <a:noFill/>
            <a:ln>
              <a:noFill/>
            </a:ln>
            <a:effectLst/>
          </c:spPr>
        </c:title>
        <c:numFmt formatCode="General" sourceLinked="1"/>
        <c:majorTickMark val="out"/>
        <c:minorTickMark val="in"/>
        <c:tickLblPos val="nextTo"/>
        <c:spPr>
          <a:noFill/>
          <a:ln w="6350" cap="flat" cmpd="sng" algn="ctr">
            <a:solidFill>
              <a:schemeClr val="tx1">
                <a:alpha val="94000"/>
              </a:schemeClr>
            </a:solidFill>
            <a:round/>
          </a:ln>
          <a:effectLst/>
        </c:spPr>
        <c:txPr>
          <a:bodyPr rot="-60000000" spcFirstLastPara="1" vertOverflow="ellipsis" vert="horz" wrap="square" anchor="ctr" anchorCtr="1"/>
          <a:lstStyle/>
          <a:p>
            <a:pPr>
              <a:defRPr lang="ru-RU" sz="1600" b="1" i="0" u="none" strike="noStrike" kern="1200" baseline="0">
                <a:solidFill>
                  <a:sysClr val="windowText" lastClr="000000"/>
                </a:solidFill>
                <a:latin typeface="+mn-lt"/>
                <a:ea typeface="+mn-ea"/>
                <a:cs typeface="+mn-cs"/>
              </a:defRPr>
            </a:pPr>
            <a:endParaRPr lang="ru-RU"/>
          </a:p>
        </c:txPr>
        <c:crossAx val="144561792"/>
        <c:crosses val="autoZero"/>
        <c:crossBetween val="midCat"/>
      </c:valAx>
      <c:spPr>
        <a:noFill/>
        <a:ln>
          <a:noFill/>
        </a:ln>
        <a:effectLst/>
      </c:spPr>
    </c:plotArea>
    <c:plotVisOnly val="1"/>
    <c:dispBlanksAs val="gap"/>
    <c:showDLblsOverMax val="0"/>
  </c:chart>
  <c:spPr>
    <a:noFill/>
    <a:ln w="9525" cap="flat" cmpd="sng" algn="ctr">
      <a:solidFill>
        <a:schemeClr val="tx1">
          <a:lumMod val="15000"/>
          <a:lumOff val="85000"/>
        </a:schemeClr>
      </a:solidFill>
      <a:round/>
    </a:ln>
    <a:effectLst/>
  </c:spPr>
  <c:txPr>
    <a:bodyPr/>
    <a:lstStyle/>
    <a:p>
      <a:pPr algn="ctr" rtl="0">
        <a:defRPr lang="ru-RU" sz="1600" b="1" i="0" u="none" strike="noStrike" kern="1200" baseline="0">
          <a:solidFill>
            <a:sysClr val="windowText" lastClr="000000"/>
          </a:solidFill>
          <a:latin typeface="+mn-lt"/>
          <a:ea typeface="+mn-ea"/>
          <a:cs typeface="+mn-cs"/>
        </a:defRPr>
      </a:pPr>
      <a:endParaRPr lang="ru-RU"/>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image" Target="../media/image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8.emf"/></Relationships>
</file>

<file path=ppt/drawings/drawing1.xml><?xml version="1.0" encoding="utf-8"?>
<c:userShapes xmlns:c="http://schemas.openxmlformats.org/drawingml/2006/chart">
  <cdr:relSizeAnchor xmlns:cdr="http://schemas.openxmlformats.org/drawingml/2006/chartDrawing">
    <cdr:from>
      <cdr:x>0.14329</cdr:x>
      <cdr:y>0.18914</cdr:y>
    </cdr:from>
    <cdr:to>
      <cdr:x>0.95374</cdr:x>
      <cdr:y>0.19049</cdr:y>
    </cdr:to>
    <cdr:sp macro="" textlink="">
      <cdr:nvSpPr>
        <cdr:cNvPr id="5" name="Прямая соединительная линия 4"/>
        <cdr:cNvSpPr/>
      </cdr:nvSpPr>
      <cdr:spPr bwMode="auto">
        <a:xfrm xmlns:a="http://schemas.openxmlformats.org/drawingml/2006/main">
          <a:off x="932450" y="757603"/>
          <a:ext cx="5439746" cy="4401"/>
        </a:xfrm>
        <a:prstGeom xmlns:a="http://schemas.openxmlformats.org/drawingml/2006/main" prst="line">
          <a:avLst/>
        </a:prstGeom>
        <a:solidFill xmlns:a="http://schemas.openxmlformats.org/drawingml/2006/main">
          <a:srgbClr val="FFFFFF"/>
        </a:solidFill>
        <a:ln xmlns:a="http://schemas.openxmlformats.org/drawingml/2006/main" w="9525" cap="flat" cmpd="sng" algn="ctr">
          <a:solidFill>
            <a:schemeClr val="tx1"/>
          </a:solidFill>
          <a:prstDash val="dash"/>
          <a:round/>
          <a:headEnd type="none" w="med" len="med"/>
          <a:tailEnd type="none" w="med" len="med"/>
        </a:ln>
        <a:effectLst xmlns:a="http://schemas.openxmlformats.org/drawingml/2006/main"/>
      </cdr:spPr>
      <cdr:txBody>
        <a:bodyPr xmlns:a="http://schemas.openxmlformats.org/drawingml/2006/main" vertOverflow="clip" wrap="square" lIns="18288" tIns="0" rIns="0" bIns="0" upright="1"/>
        <a:lstStyle xmlns:a="http://schemas.openxmlformats.org/drawingml/2006/main"/>
        <a:p xmlns:a="http://schemas.openxmlformats.org/drawingml/2006/main">
          <a:endParaRPr lang="ru-RU"/>
        </a:p>
      </cdr:txBody>
    </cdr:sp>
  </cdr:relSizeAnchor>
  <cdr:relSizeAnchor xmlns:cdr="http://schemas.openxmlformats.org/drawingml/2006/chartDrawing">
    <cdr:from>
      <cdr:x>0.14344</cdr:x>
      <cdr:y>0.38888</cdr:y>
    </cdr:from>
    <cdr:to>
      <cdr:x>0.95374</cdr:x>
      <cdr:y>0.39603</cdr:y>
    </cdr:to>
    <cdr:sp macro="" textlink="">
      <cdr:nvSpPr>
        <cdr:cNvPr id="7" name="Прямая соединительная линия 6"/>
        <cdr:cNvSpPr/>
      </cdr:nvSpPr>
      <cdr:spPr bwMode="auto">
        <a:xfrm xmlns:a="http://schemas.openxmlformats.org/drawingml/2006/main" flipV="1">
          <a:off x="933451" y="1543049"/>
          <a:ext cx="5438774" cy="28575"/>
        </a:xfrm>
        <a:prstGeom xmlns:a="http://schemas.openxmlformats.org/drawingml/2006/main" prst="line">
          <a:avLst/>
        </a:prstGeom>
        <a:solidFill xmlns:a="http://schemas.openxmlformats.org/drawingml/2006/main">
          <a:srgbClr val="FFFFFF"/>
        </a:solidFill>
        <a:ln xmlns:a="http://schemas.openxmlformats.org/drawingml/2006/main" w="9525" cap="flat" cmpd="sng" algn="ctr">
          <a:solidFill>
            <a:sysClr val="windowText" lastClr="000000"/>
          </a:solidFill>
          <a:prstDash val="dash"/>
          <a:round/>
          <a:headEnd type="none" w="med" len="med"/>
          <a:tailEnd type="none" w="med" len="med"/>
        </a:ln>
        <a:effectLst xmlns:a="http://schemas.openxmlformats.org/drawingml/2006/main"/>
      </cdr:spPr>
      <cdr:txBody>
        <a:bodyPr xmlns:a="http://schemas.openxmlformats.org/drawingml/2006/main" wrap="square" lIns="18288" tIns="0" rIns="0" bIns="0" upright="1"/>
        <a:lstStyle xmlns:a="http://schemas.openxmlformats.org/drawingml/2006/main"/>
        <a:p xmlns:a="http://schemas.openxmlformats.org/drawingml/2006/main">
          <a:endParaRPr lang="ru-RU"/>
        </a:p>
      </cdr:txBody>
    </cdr:sp>
  </cdr:relSizeAnchor>
</c:userShapes>
</file>

<file path=ppt/drawings/drawing2.xml><?xml version="1.0" encoding="utf-8"?>
<c:userShapes xmlns:c="http://schemas.openxmlformats.org/drawingml/2006/chart">
  <cdr:relSizeAnchor xmlns:cdr="http://schemas.openxmlformats.org/drawingml/2006/chartDrawing">
    <cdr:from>
      <cdr:x>0.43578</cdr:x>
      <cdr:y>0.44119</cdr:y>
    </cdr:from>
    <cdr:to>
      <cdr:x>0.46339</cdr:x>
      <cdr:y>0.50293</cdr:y>
    </cdr:to>
    <cdr:sp macro="" textlink="">
      <cdr:nvSpPr>
        <cdr:cNvPr id="133121" name="Text Box 1"/>
        <cdr:cNvSpPr txBox="1">
          <a:spLocks xmlns:a="http://schemas.openxmlformats.org/drawingml/2006/main" noChangeArrowheads="1"/>
        </cdr:cNvSpPr>
      </cdr:nvSpPr>
      <cdr:spPr bwMode="auto">
        <a:xfrm xmlns:a="http://schemas.openxmlformats.org/drawingml/2006/main">
          <a:off x="1848480" y="1515644"/>
          <a:ext cx="117148" cy="212109"/>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wrap="none" lIns="18288" tIns="22860" rIns="18288" bIns="22860" anchor="ctr" upright="1">
          <a:spAutoFit/>
        </a:bodyPr>
        <a:lstStyle xmlns:a="http://schemas.openxmlformats.org/drawingml/2006/main"/>
        <a:p xmlns:a="http://schemas.openxmlformats.org/drawingml/2006/main">
          <a:pPr algn="ctr" rtl="0">
            <a:defRPr sz="1000"/>
          </a:pPr>
          <a:r>
            <a:rPr lang="en-US" sz="1125" b="1" i="1" strike="noStrike">
              <a:solidFill>
                <a:srgbClr val="FF0000"/>
              </a:solidFill>
              <a:latin typeface="Arial Cyr"/>
            </a:rPr>
            <a:t>J</a:t>
          </a:r>
        </a:p>
      </cdr:txBody>
    </cdr:sp>
  </cdr:relSizeAnchor>
  <cdr:relSizeAnchor xmlns:cdr="http://schemas.openxmlformats.org/drawingml/2006/chartDrawing">
    <cdr:from>
      <cdr:x>0.3765</cdr:x>
      <cdr:y>0.21456</cdr:y>
    </cdr:from>
    <cdr:to>
      <cdr:x>0.39964</cdr:x>
      <cdr:y>0.27953</cdr:y>
    </cdr:to>
    <cdr:sp macro="" textlink="">
      <cdr:nvSpPr>
        <cdr:cNvPr id="133122" name="Text Box 2"/>
        <cdr:cNvSpPr txBox="1">
          <a:spLocks xmlns:a="http://schemas.openxmlformats.org/drawingml/2006/main" noChangeArrowheads="1"/>
        </cdr:cNvSpPr>
      </cdr:nvSpPr>
      <cdr:spPr bwMode="auto">
        <a:xfrm xmlns:a="http://schemas.openxmlformats.org/drawingml/2006/main">
          <a:off x="1597018" y="737088"/>
          <a:ext cx="98167" cy="223203"/>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wrap="none" lIns="27432" tIns="22860" rIns="27432" bIns="22860" anchor="ctr" upright="1">
          <a:spAutoFit/>
        </a:bodyPr>
        <a:lstStyle xmlns:a="http://schemas.openxmlformats.org/drawingml/2006/main"/>
        <a:p xmlns:a="http://schemas.openxmlformats.org/drawingml/2006/main">
          <a:pPr algn="ctr" rtl="0">
            <a:defRPr sz="1000"/>
          </a:pPr>
          <a:r>
            <a:rPr lang="en-US" sz="1200" b="1" i="1" strike="noStrike">
              <a:solidFill>
                <a:srgbClr val="0000FF"/>
              </a:solidFill>
              <a:latin typeface="Arial Cyr"/>
            </a:rPr>
            <a:t>I</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3002AE-DC4F-4478-903A-D31AB95A4FB5}" type="datetimeFigureOut">
              <a:rPr lang="ru-RU" smtClean="0"/>
              <a:t>01.01.2009</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A2E61A-1C86-45F7-A978-1C82D7AFA240}" type="slidenum">
              <a:rPr lang="ru-RU" smtClean="0"/>
              <a:t>‹#›</a:t>
            </a:fld>
            <a:endParaRPr lang="ru-RU"/>
          </a:p>
        </p:txBody>
      </p:sp>
    </p:spTree>
    <p:extLst>
      <p:ext uri="{BB962C8B-B14F-4D97-AF65-F5344CB8AC3E}">
        <p14:creationId xmlns:p14="http://schemas.microsoft.com/office/powerpoint/2010/main" val="2629429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CA2E61A-1C86-45F7-A978-1C82D7AFA240}" type="slidenum">
              <a:rPr lang="ru-RU" smtClean="0"/>
              <a:t>1</a:t>
            </a:fld>
            <a:endParaRPr lang="ru-RU"/>
          </a:p>
        </p:txBody>
      </p:sp>
    </p:spTree>
    <p:extLst>
      <p:ext uri="{BB962C8B-B14F-4D97-AF65-F5344CB8AC3E}">
        <p14:creationId xmlns:p14="http://schemas.microsoft.com/office/powerpoint/2010/main" val="2856967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CA2E61A-1C86-45F7-A978-1C82D7AFA240}" type="slidenum">
              <a:rPr lang="ru-RU" smtClean="0"/>
              <a:t>3</a:t>
            </a:fld>
            <a:endParaRPr lang="ru-RU"/>
          </a:p>
        </p:txBody>
      </p:sp>
    </p:spTree>
    <p:extLst>
      <p:ext uri="{BB962C8B-B14F-4D97-AF65-F5344CB8AC3E}">
        <p14:creationId xmlns:p14="http://schemas.microsoft.com/office/powerpoint/2010/main" val="3407144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ru-RU" smtClean="0"/>
          </a:p>
        </p:txBody>
      </p:sp>
      <p:sp>
        <p:nvSpPr>
          <p:cNvPr id="4" name="Slide Number Placeholder 3"/>
          <p:cNvSpPr>
            <a:spLocks noGrp="1"/>
          </p:cNvSpPr>
          <p:nvPr>
            <p:ph type="sldNum" sz="quarter" idx="5"/>
          </p:nvPr>
        </p:nvSpPr>
        <p:spPr/>
        <p:txBody>
          <a:bodyPr/>
          <a:lstStyle/>
          <a:p>
            <a:pPr>
              <a:defRPr/>
            </a:pPr>
            <a:fld id="{1B8AFC1B-A193-4D8A-A1EB-808BBAC5A550}" type="slidenum">
              <a:rPr lang="en-GB" smtClean="0"/>
              <a:pPr>
                <a:defRPr/>
              </a:pPr>
              <a:t>11</a:t>
            </a:fld>
            <a:endParaRPr lang="en-GB"/>
          </a:p>
        </p:txBody>
      </p:sp>
    </p:spTree>
    <p:extLst>
      <p:ext uri="{BB962C8B-B14F-4D97-AF65-F5344CB8AC3E}">
        <p14:creationId xmlns:p14="http://schemas.microsoft.com/office/powerpoint/2010/main" val="2243260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8"/>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E4B25E6C-CE14-4544-A250-7C9BE73821BC}" type="slidenum">
              <a:rPr lang="en-GB" altLang="ru-RU" smtClean="0"/>
              <a:pPr/>
              <a:t>12</a:t>
            </a:fld>
            <a:endParaRPr lang="en-GB" altLang="ru-RU" smtClean="0"/>
          </a:p>
        </p:txBody>
      </p:sp>
      <p:sp>
        <p:nvSpPr>
          <p:cNvPr id="71683" name="Text Box 2"/>
          <p:cNvSpPr txBox="1">
            <a:spLocks noChangeArrowheads="1"/>
          </p:cNvSpPr>
          <p:nvPr/>
        </p:nvSpPr>
        <p:spPr bwMode="auto">
          <a:xfrm>
            <a:off x="3886200" y="8686800"/>
            <a:ext cx="2954338"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9pPr>
          </a:lstStyle>
          <a:p>
            <a:pPr algn="r" eaLnBrk="1" hangingPunct="1">
              <a:lnSpc>
                <a:spcPct val="95000"/>
              </a:lnSpc>
              <a:buClr>
                <a:srgbClr val="000000"/>
              </a:buClr>
            </a:pPr>
            <a:fld id="{DA746EB0-6EE7-49AF-B2AC-1861E26483B7}" type="slidenum">
              <a:rPr lang="en-GB" altLang="ru-RU" sz="1200">
                <a:solidFill>
                  <a:srgbClr val="000000"/>
                </a:solidFill>
                <a:latin typeface="Times New Roman" pitchFamily="18" charset="0"/>
                <a:ea typeface="Lucida Sans Unicode" pitchFamily="34" charset="0"/>
                <a:cs typeface="Lucida Sans Unicode" pitchFamily="34" charset="0"/>
              </a:rPr>
              <a:pPr algn="r" eaLnBrk="1" hangingPunct="1">
                <a:lnSpc>
                  <a:spcPct val="95000"/>
                </a:lnSpc>
                <a:buClr>
                  <a:srgbClr val="000000"/>
                </a:buClr>
              </a:pPr>
              <a:t>12</a:t>
            </a:fld>
            <a:endParaRPr lang="en-GB" altLang="ru-RU" sz="1200">
              <a:solidFill>
                <a:srgbClr val="000000"/>
              </a:solidFill>
              <a:latin typeface="Times New Roman" pitchFamily="18" charset="0"/>
              <a:ea typeface="Lucida Sans Unicode" pitchFamily="34" charset="0"/>
              <a:cs typeface="Lucida Sans Unicode" pitchFamily="34" charset="0"/>
            </a:endParaRPr>
          </a:p>
        </p:txBody>
      </p:sp>
      <p:sp>
        <p:nvSpPr>
          <p:cNvPr id="71684" name="Text Box 3"/>
          <p:cNvSpPr txBox="1">
            <a:spLocks noChangeArrowheads="1"/>
          </p:cNvSpPr>
          <p:nvPr/>
        </p:nvSpPr>
        <p:spPr bwMode="auto">
          <a:xfrm>
            <a:off x="3886200" y="8686800"/>
            <a:ext cx="2957513"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9pPr>
          </a:lstStyle>
          <a:p>
            <a:pPr algn="r" eaLnBrk="1" hangingPunct="1">
              <a:lnSpc>
                <a:spcPct val="95000"/>
              </a:lnSpc>
            </a:pPr>
            <a:fld id="{651C1336-221B-4FAD-AB68-A9776ED4FFD3}" type="slidenum">
              <a:rPr lang="en-GB" altLang="ru-RU" sz="1200">
                <a:solidFill>
                  <a:srgbClr val="000000"/>
                </a:solidFill>
                <a:latin typeface="Times New Roman" pitchFamily="18" charset="0"/>
                <a:ea typeface="Lucida Sans Unicode" pitchFamily="34" charset="0"/>
                <a:cs typeface="Lucida Sans Unicode" pitchFamily="34" charset="0"/>
              </a:rPr>
              <a:pPr algn="r" eaLnBrk="1" hangingPunct="1">
                <a:lnSpc>
                  <a:spcPct val="95000"/>
                </a:lnSpc>
              </a:pPr>
              <a:t>12</a:t>
            </a:fld>
            <a:endParaRPr lang="en-GB" altLang="ru-RU" sz="1200">
              <a:solidFill>
                <a:srgbClr val="000000"/>
              </a:solidFill>
              <a:latin typeface="Times New Roman" pitchFamily="18" charset="0"/>
              <a:ea typeface="Lucida Sans Unicode" pitchFamily="34" charset="0"/>
              <a:cs typeface="Lucida Sans Unicode" pitchFamily="34" charset="0"/>
            </a:endParaRPr>
          </a:p>
        </p:txBody>
      </p:sp>
      <p:sp>
        <p:nvSpPr>
          <p:cNvPr id="71685" name="Text Box 4"/>
          <p:cNvSpPr txBox="1">
            <a:spLocks noChangeArrowheads="1"/>
          </p:cNvSpPr>
          <p:nvPr/>
        </p:nvSpPr>
        <p:spPr bwMode="auto">
          <a:xfrm>
            <a:off x="1143000" y="642938"/>
            <a:ext cx="4568825" cy="3511550"/>
          </a:xfrm>
          <a:prstGeom prst="rect">
            <a:avLst/>
          </a:prstGeom>
          <a:solidFill>
            <a:srgbClr val="FFFFFF"/>
          </a:solidFill>
          <a:ln w="9360">
            <a:solidFill>
              <a:srgbClr val="000000"/>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ru-RU" altLang="ru-RU"/>
          </a:p>
        </p:txBody>
      </p:sp>
      <p:sp>
        <p:nvSpPr>
          <p:cNvPr id="71686" name="Rectangle 5"/>
          <p:cNvSpPr>
            <a:spLocks noGrp="1" noChangeArrowheads="1"/>
          </p:cNvSpPr>
          <p:nvPr>
            <p:ph type="body"/>
          </p:nvPr>
        </p:nvSpPr>
        <p:spPr bwMode="auto">
          <a:xfrm>
            <a:off x="914400" y="4343400"/>
            <a:ext cx="5011738" cy="409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ru-RU" altLang="ru-RU" smtClean="0"/>
          </a:p>
        </p:txBody>
      </p:sp>
    </p:spTree>
    <p:extLst>
      <p:ext uri="{BB962C8B-B14F-4D97-AF65-F5344CB8AC3E}">
        <p14:creationId xmlns:p14="http://schemas.microsoft.com/office/powerpoint/2010/main" val="1612970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p>
            <a:pPr>
              <a:spcBef>
                <a:spcPct val="0"/>
              </a:spcBef>
            </a:pPr>
            <a:endParaRPr lang="ru-RU" smtClean="0"/>
          </a:p>
        </p:txBody>
      </p:sp>
    </p:spTree>
    <p:extLst>
      <p:ext uri="{BB962C8B-B14F-4D97-AF65-F5344CB8AC3E}">
        <p14:creationId xmlns:p14="http://schemas.microsoft.com/office/powerpoint/2010/main" val="4016075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7CA2E61A-1C86-45F7-A978-1C82D7AFA240}" type="slidenum">
              <a:rPr lang="ru-RU" smtClean="0"/>
              <a:t>22</a:t>
            </a:fld>
            <a:endParaRPr lang="ru-RU"/>
          </a:p>
        </p:txBody>
      </p:sp>
    </p:spTree>
    <p:extLst>
      <p:ext uri="{BB962C8B-B14F-4D97-AF65-F5344CB8AC3E}">
        <p14:creationId xmlns:p14="http://schemas.microsoft.com/office/powerpoint/2010/main" val="1361686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ru-RU" smtClean="0"/>
          </a:p>
        </p:txBody>
      </p:sp>
      <p:sp>
        <p:nvSpPr>
          <p:cNvPr id="4" name="Slide Number Placeholder 3"/>
          <p:cNvSpPr>
            <a:spLocks noGrp="1"/>
          </p:cNvSpPr>
          <p:nvPr>
            <p:ph type="sldNum" sz="quarter" idx="5"/>
          </p:nvPr>
        </p:nvSpPr>
        <p:spPr/>
        <p:txBody>
          <a:bodyPr/>
          <a:lstStyle/>
          <a:p>
            <a:pPr>
              <a:defRPr/>
            </a:pPr>
            <a:fld id="{CE403076-3942-4508-99F7-EBCEE48AF087}" type="slidenum">
              <a:rPr lang="en-GB" smtClean="0"/>
              <a:pPr>
                <a:defRPr/>
              </a:pPr>
              <a:t>47</a:t>
            </a:fld>
            <a:endParaRPr lang="en-GB"/>
          </a:p>
        </p:txBody>
      </p:sp>
    </p:spTree>
    <p:extLst>
      <p:ext uri="{BB962C8B-B14F-4D97-AF65-F5344CB8AC3E}">
        <p14:creationId xmlns:p14="http://schemas.microsoft.com/office/powerpoint/2010/main" val="3195938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8722" name="Rectangle 1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2453" algn="l"/>
                <a:tab pos="1446371" algn="l"/>
                <a:tab pos="2170289" algn="l"/>
                <a:tab pos="2894207" algn="l"/>
              </a:tabLst>
              <a:defRPr sz="2200">
                <a:solidFill>
                  <a:schemeClr val="bg1"/>
                </a:solidFill>
                <a:latin typeface="Times New Roman" pitchFamily="18" charset="0"/>
                <a:ea typeface="Arial Unicode MS" pitchFamily="34" charset="-128"/>
                <a:cs typeface="Arial Unicode MS" pitchFamily="34" charset="-128"/>
              </a:defRPr>
            </a:lvl1pPr>
            <a:lvl2pPr marL="685817" indent="-263776" eaLnBrk="0" hangingPunct="0">
              <a:tabLst>
                <a:tab pos="722453" algn="l"/>
                <a:tab pos="1446371" algn="l"/>
                <a:tab pos="2170289" algn="l"/>
                <a:tab pos="2894207" algn="l"/>
              </a:tabLst>
              <a:defRPr sz="2200">
                <a:solidFill>
                  <a:schemeClr val="bg1"/>
                </a:solidFill>
                <a:latin typeface="Times New Roman" pitchFamily="18" charset="0"/>
                <a:ea typeface="Arial Unicode MS" pitchFamily="34" charset="-128"/>
                <a:cs typeface="Arial Unicode MS" pitchFamily="34" charset="-128"/>
              </a:defRPr>
            </a:lvl2pPr>
            <a:lvl3pPr marL="1055103" indent="-211021" eaLnBrk="0" hangingPunct="0">
              <a:tabLst>
                <a:tab pos="722453" algn="l"/>
                <a:tab pos="1446371" algn="l"/>
                <a:tab pos="2170289" algn="l"/>
                <a:tab pos="2894207" algn="l"/>
              </a:tabLst>
              <a:defRPr sz="2200">
                <a:solidFill>
                  <a:schemeClr val="bg1"/>
                </a:solidFill>
                <a:latin typeface="Times New Roman" pitchFamily="18" charset="0"/>
                <a:ea typeface="Arial Unicode MS" pitchFamily="34" charset="-128"/>
                <a:cs typeface="Arial Unicode MS" pitchFamily="34" charset="-128"/>
              </a:defRPr>
            </a:lvl3pPr>
            <a:lvl4pPr marL="1477145" indent="-211021" eaLnBrk="0" hangingPunct="0">
              <a:tabLst>
                <a:tab pos="722453" algn="l"/>
                <a:tab pos="1446371" algn="l"/>
                <a:tab pos="2170289" algn="l"/>
                <a:tab pos="2894207" algn="l"/>
              </a:tabLst>
              <a:defRPr sz="2200">
                <a:solidFill>
                  <a:schemeClr val="bg1"/>
                </a:solidFill>
                <a:latin typeface="Times New Roman" pitchFamily="18" charset="0"/>
                <a:ea typeface="Arial Unicode MS" pitchFamily="34" charset="-128"/>
                <a:cs typeface="Arial Unicode MS" pitchFamily="34" charset="-128"/>
              </a:defRPr>
            </a:lvl4pPr>
            <a:lvl5pPr marL="1899186" indent="-211021" eaLnBrk="0" hangingPunct="0">
              <a:tabLst>
                <a:tab pos="722453" algn="l"/>
                <a:tab pos="1446371" algn="l"/>
                <a:tab pos="2170289" algn="l"/>
                <a:tab pos="2894207" algn="l"/>
              </a:tabLst>
              <a:defRPr sz="2200">
                <a:solidFill>
                  <a:schemeClr val="bg1"/>
                </a:solidFill>
                <a:latin typeface="Times New Roman" pitchFamily="18" charset="0"/>
                <a:ea typeface="Arial Unicode MS" pitchFamily="34" charset="-128"/>
                <a:cs typeface="Arial Unicode MS" pitchFamily="34" charset="-128"/>
              </a:defRPr>
            </a:lvl5pPr>
            <a:lvl6pPr marL="2321227" indent="-211021" defTabSz="414715" eaLnBrk="0" fontAlgn="base" hangingPunct="0">
              <a:lnSpc>
                <a:spcPct val="55000"/>
              </a:lnSpc>
              <a:spcBef>
                <a:spcPct val="0"/>
              </a:spcBef>
              <a:spcAft>
                <a:spcPct val="0"/>
              </a:spcAft>
              <a:buClr>
                <a:srgbClr val="545472"/>
              </a:buClr>
              <a:buSzPct val="100000"/>
              <a:buFont typeface="Times New Roman" pitchFamily="18" charset="0"/>
              <a:tabLst>
                <a:tab pos="722453" algn="l"/>
                <a:tab pos="1446371" algn="l"/>
                <a:tab pos="2170289" algn="l"/>
                <a:tab pos="2894207" algn="l"/>
              </a:tabLst>
              <a:defRPr sz="2200">
                <a:solidFill>
                  <a:schemeClr val="bg1"/>
                </a:solidFill>
                <a:latin typeface="Times New Roman" pitchFamily="18" charset="0"/>
                <a:ea typeface="Arial Unicode MS" pitchFamily="34" charset="-128"/>
                <a:cs typeface="Arial Unicode MS" pitchFamily="34" charset="-128"/>
              </a:defRPr>
            </a:lvl6pPr>
            <a:lvl7pPr marL="2743269" indent="-211021" defTabSz="414715" eaLnBrk="0" fontAlgn="base" hangingPunct="0">
              <a:lnSpc>
                <a:spcPct val="55000"/>
              </a:lnSpc>
              <a:spcBef>
                <a:spcPct val="0"/>
              </a:spcBef>
              <a:spcAft>
                <a:spcPct val="0"/>
              </a:spcAft>
              <a:buClr>
                <a:srgbClr val="545472"/>
              </a:buClr>
              <a:buSzPct val="100000"/>
              <a:buFont typeface="Times New Roman" pitchFamily="18" charset="0"/>
              <a:tabLst>
                <a:tab pos="722453" algn="l"/>
                <a:tab pos="1446371" algn="l"/>
                <a:tab pos="2170289" algn="l"/>
                <a:tab pos="2894207" algn="l"/>
              </a:tabLst>
              <a:defRPr sz="2200">
                <a:solidFill>
                  <a:schemeClr val="bg1"/>
                </a:solidFill>
                <a:latin typeface="Times New Roman" pitchFamily="18" charset="0"/>
                <a:ea typeface="Arial Unicode MS" pitchFamily="34" charset="-128"/>
                <a:cs typeface="Arial Unicode MS" pitchFamily="34" charset="-128"/>
              </a:defRPr>
            </a:lvl7pPr>
            <a:lvl8pPr marL="3165310" indent="-211021" defTabSz="414715" eaLnBrk="0" fontAlgn="base" hangingPunct="0">
              <a:lnSpc>
                <a:spcPct val="55000"/>
              </a:lnSpc>
              <a:spcBef>
                <a:spcPct val="0"/>
              </a:spcBef>
              <a:spcAft>
                <a:spcPct val="0"/>
              </a:spcAft>
              <a:buClr>
                <a:srgbClr val="545472"/>
              </a:buClr>
              <a:buSzPct val="100000"/>
              <a:buFont typeface="Times New Roman" pitchFamily="18" charset="0"/>
              <a:tabLst>
                <a:tab pos="722453" algn="l"/>
                <a:tab pos="1446371" algn="l"/>
                <a:tab pos="2170289" algn="l"/>
                <a:tab pos="2894207" algn="l"/>
              </a:tabLst>
              <a:defRPr sz="2200">
                <a:solidFill>
                  <a:schemeClr val="bg1"/>
                </a:solidFill>
                <a:latin typeface="Times New Roman" pitchFamily="18" charset="0"/>
                <a:ea typeface="Arial Unicode MS" pitchFamily="34" charset="-128"/>
                <a:cs typeface="Arial Unicode MS" pitchFamily="34" charset="-128"/>
              </a:defRPr>
            </a:lvl8pPr>
            <a:lvl9pPr marL="3587351" indent="-211021" defTabSz="414715" eaLnBrk="0" fontAlgn="base" hangingPunct="0">
              <a:lnSpc>
                <a:spcPct val="55000"/>
              </a:lnSpc>
              <a:spcBef>
                <a:spcPct val="0"/>
              </a:spcBef>
              <a:spcAft>
                <a:spcPct val="0"/>
              </a:spcAft>
              <a:buClr>
                <a:srgbClr val="545472"/>
              </a:buClr>
              <a:buSzPct val="100000"/>
              <a:buFont typeface="Times New Roman" pitchFamily="18" charset="0"/>
              <a:tabLst>
                <a:tab pos="722453" algn="l"/>
                <a:tab pos="1446371" algn="l"/>
                <a:tab pos="2170289" algn="l"/>
                <a:tab pos="2894207" algn="l"/>
              </a:tabLst>
              <a:defRPr sz="2200">
                <a:solidFill>
                  <a:schemeClr val="bg1"/>
                </a:solidFill>
                <a:latin typeface="Times New Roman" pitchFamily="18" charset="0"/>
                <a:ea typeface="Arial Unicode MS" pitchFamily="34" charset="-128"/>
                <a:cs typeface="Arial Unicode MS" pitchFamily="34" charset="-128"/>
              </a:defRPr>
            </a:lvl9pPr>
          </a:lstStyle>
          <a:p>
            <a:pPr eaLnBrk="1" hangingPunct="1"/>
            <a:fld id="{30C6E31D-62E2-4CEC-AB81-45A1FBF5DAC3}" type="slidenum">
              <a:rPr lang="en-GB" altLang="ru-RU" sz="1200">
                <a:solidFill>
                  <a:srgbClr val="000000"/>
                </a:solidFill>
              </a:rPr>
              <a:pPr eaLnBrk="1" hangingPunct="1"/>
              <a:t>50</a:t>
            </a:fld>
            <a:endParaRPr lang="en-GB" altLang="ru-RU" sz="1200">
              <a:solidFill>
                <a:srgbClr val="000000"/>
              </a:solidFill>
            </a:endParaRPr>
          </a:p>
        </p:txBody>
      </p:sp>
      <p:sp>
        <p:nvSpPr>
          <p:cNvPr id="158723" name="Text Box 1"/>
          <p:cNvSpPr txBox="1">
            <a:spLocks noChangeArrowheads="1"/>
          </p:cNvSpPr>
          <p:nvPr/>
        </p:nvSpPr>
        <p:spPr bwMode="auto">
          <a:xfrm>
            <a:off x="3885996" y="8687297"/>
            <a:ext cx="2955136" cy="439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91" tIns="46796" rIns="89991" bIns="46796" anchor="b"/>
          <a:lstStyle>
            <a:lvl1pPr eaLnBrk="0" hangingPunct="0">
              <a:tabLst>
                <a:tab pos="0" algn="l"/>
                <a:tab pos="484188" algn="l"/>
                <a:tab pos="971550" algn="l"/>
                <a:tab pos="1457325" algn="l"/>
                <a:tab pos="1944688" algn="l"/>
                <a:tab pos="2430463" algn="l"/>
                <a:tab pos="2917825" algn="l"/>
                <a:tab pos="3403600" algn="l"/>
                <a:tab pos="3890963" algn="l"/>
                <a:tab pos="4376738" algn="l"/>
                <a:tab pos="4864100" algn="l"/>
                <a:tab pos="5349875" algn="l"/>
                <a:tab pos="5837238" algn="l"/>
                <a:tab pos="6324600" algn="l"/>
                <a:tab pos="6810375" algn="l"/>
                <a:tab pos="7297738" algn="l"/>
                <a:tab pos="7783513" algn="l"/>
                <a:tab pos="8270875" algn="l"/>
                <a:tab pos="8756650" algn="l"/>
                <a:tab pos="9244013" algn="l"/>
                <a:tab pos="9729788" algn="l"/>
              </a:tabLst>
              <a:defRPr sz="2400">
                <a:solidFill>
                  <a:schemeClr val="bg1"/>
                </a:solidFill>
                <a:latin typeface="Times New Roman" pitchFamily="18" charset="0"/>
                <a:ea typeface="Arial Unicode MS" pitchFamily="34" charset="-128"/>
                <a:cs typeface="Arial Unicode MS" pitchFamily="34" charset="-128"/>
              </a:defRPr>
            </a:lvl1pPr>
            <a:lvl2pPr marL="742950" indent="-285750" eaLnBrk="0" hangingPunct="0">
              <a:tabLst>
                <a:tab pos="0" algn="l"/>
                <a:tab pos="484188" algn="l"/>
                <a:tab pos="971550" algn="l"/>
                <a:tab pos="1457325" algn="l"/>
                <a:tab pos="1944688" algn="l"/>
                <a:tab pos="2430463" algn="l"/>
                <a:tab pos="2917825" algn="l"/>
                <a:tab pos="3403600" algn="l"/>
                <a:tab pos="3890963" algn="l"/>
                <a:tab pos="4376738" algn="l"/>
                <a:tab pos="4864100" algn="l"/>
                <a:tab pos="5349875" algn="l"/>
                <a:tab pos="5837238" algn="l"/>
                <a:tab pos="6324600" algn="l"/>
                <a:tab pos="6810375" algn="l"/>
                <a:tab pos="7297738" algn="l"/>
                <a:tab pos="7783513" algn="l"/>
                <a:tab pos="8270875" algn="l"/>
                <a:tab pos="8756650" algn="l"/>
                <a:tab pos="9244013" algn="l"/>
                <a:tab pos="9729788" algn="l"/>
              </a:tabLst>
              <a:defRPr sz="2400">
                <a:solidFill>
                  <a:schemeClr val="bg1"/>
                </a:solidFill>
                <a:latin typeface="Times New Roman" pitchFamily="18" charset="0"/>
                <a:ea typeface="Arial Unicode MS" pitchFamily="34" charset="-128"/>
                <a:cs typeface="Arial Unicode MS" pitchFamily="34" charset="-128"/>
              </a:defRPr>
            </a:lvl2pPr>
            <a:lvl3pPr marL="1143000" indent="-228600" eaLnBrk="0" hangingPunct="0">
              <a:tabLst>
                <a:tab pos="0" algn="l"/>
                <a:tab pos="484188" algn="l"/>
                <a:tab pos="971550" algn="l"/>
                <a:tab pos="1457325" algn="l"/>
                <a:tab pos="1944688" algn="l"/>
                <a:tab pos="2430463" algn="l"/>
                <a:tab pos="2917825" algn="l"/>
                <a:tab pos="3403600" algn="l"/>
                <a:tab pos="3890963" algn="l"/>
                <a:tab pos="4376738" algn="l"/>
                <a:tab pos="4864100" algn="l"/>
                <a:tab pos="5349875" algn="l"/>
                <a:tab pos="5837238" algn="l"/>
                <a:tab pos="6324600" algn="l"/>
                <a:tab pos="6810375" algn="l"/>
                <a:tab pos="7297738" algn="l"/>
                <a:tab pos="7783513" algn="l"/>
                <a:tab pos="8270875" algn="l"/>
                <a:tab pos="8756650" algn="l"/>
                <a:tab pos="9244013" algn="l"/>
                <a:tab pos="9729788" algn="l"/>
              </a:tabLst>
              <a:defRPr sz="2400">
                <a:solidFill>
                  <a:schemeClr val="bg1"/>
                </a:solidFill>
                <a:latin typeface="Times New Roman" pitchFamily="18" charset="0"/>
                <a:ea typeface="Arial Unicode MS" pitchFamily="34" charset="-128"/>
                <a:cs typeface="Arial Unicode MS" pitchFamily="34" charset="-128"/>
              </a:defRPr>
            </a:lvl3pPr>
            <a:lvl4pPr marL="1600200" indent="-228600" eaLnBrk="0" hangingPunct="0">
              <a:tabLst>
                <a:tab pos="0" algn="l"/>
                <a:tab pos="484188" algn="l"/>
                <a:tab pos="971550" algn="l"/>
                <a:tab pos="1457325" algn="l"/>
                <a:tab pos="1944688" algn="l"/>
                <a:tab pos="2430463" algn="l"/>
                <a:tab pos="2917825" algn="l"/>
                <a:tab pos="3403600" algn="l"/>
                <a:tab pos="3890963" algn="l"/>
                <a:tab pos="4376738" algn="l"/>
                <a:tab pos="4864100" algn="l"/>
                <a:tab pos="5349875" algn="l"/>
                <a:tab pos="5837238" algn="l"/>
                <a:tab pos="6324600" algn="l"/>
                <a:tab pos="6810375" algn="l"/>
                <a:tab pos="7297738" algn="l"/>
                <a:tab pos="7783513" algn="l"/>
                <a:tab pos="8270875" algn="l"/>
                <a:tab pos="8756650" algn="l"/>
                <a:tab pos="9244013" algn="l"/>
                <a:tab pos="9729788" algn="l"/>
              </a:tabLst>
              <a:defRPr sz="2400">
                <a:solidFill>
                  <a:schemeClr val="bg1"/>
                </a:solidFill>
                <a:latin typeface="Times New Roman" pitchFamily="18" charset="0"/>
                <a:ea typeface="Arial Unicode MS" pitchFamily="34" charset="-128"/>
                <a:cs typeface="Arial Unicode MS" pitchFamily="34" charset="-128"/>
              </a:defRPr>
            </a:lvl4pPr>
            <a:lvl5pPr marL="2057400" indent="-228600" eaLnBrk="0" hangingPunct="0">
              <a:tabLst>
                <a:tab pos="0" algn="l"/>
                <a:tab pos="484188" algn="l"/>
                <a:tab pos="971550" algn="l"/>
                <a:tab pos="1457325" algn="l"/>
                <a:tab pos="1944688" algn="l"/>
                <a:tab pos="2430463" algn="l"/>
                <a:tab pos="2917825" algn="l"/>
                <a:tab pos="3403600" algn="l"/>
                <a:tab pos="3890963" algn="l"/>
                <a:tab pos="4376738" algn="l"/>
                <a:tab pos="4864100" algn="l"/>
                <a:tab pos="5349875" algn="l"/>
                <a:tab pos="5837238" algn="l"/>
                <a:tab pos="6324600" algn="l"/>
                <a:tab pos="6810375" algn="l"/>
                <a:tab pos="7297738" algn="l"/>
                <a:tab pos="7783513" algn="l"/>
                <a:tab pos="8270875" algn="l"/>
                <a:tab pos="8756650" algn="l"/>
                <a:tab pos="9244013" algn="l"/>
                <a:tab pos="9729788" algn="l"/>
              </a:tabLst>
              <a:defRPr sz="2400">
                <a:solidFill>
                  <a:schemeClr val="bg1"/>
                </a:solidFill>
                <a:latin typeface="Times New Roman" pitchFamily="18" charset="0"/>
                <a:ea typeface="Arial Unicode MS" pitchFamily="34" charset="-128"/>
                <a:cs typeface="Arial Unicode MS" pitchFamily="34" charset="-128"/>
              </a:defRPr>
            </a:lvl5pPr>
            <a:lvl6pPr marL="2514600" indent="-228600" defTabSz="449263" eaLnBrk="0" fontAlgn="base" hangingPunct="0">
              <a:lnSpc>
                <a:spcPct val="55000"/>
              </a:lnSpc>
              <a:spcBef>
                <a:spcPct val="0"/>
              </a:spcBef>
              <a:spcAft>
                <a:spcPct val="0"/>
              </a:spcAft>
              <a:buClr>
                <a:srgbClr val="545472"/>
              </a:buClr>
              <a:buSzPct val="100000"/>
              <a:buFont typeface="Times New Roman" pitchFamily="18" charset="0"/>
              <a:tabLst>
                <a:tab pos="0" algn="l"/>
                <a:tab pos="484188" algn="l"/>
                <a:tab pos="971550" algn="l"/>
                <a:tab pos="1457325" algn="l"/>
                <a:tab pos="1944688" algn="l"/>
                <a:tab pos="2430463" algn="l"/>
                <a:tab pos="2917825" algn="l"/>
                <a:tab pos="3403600" algn="l"/>
                <a:tab pos="3890963" algn="l"/>
                <a:tab pos="4376738" algn="l"/>
                <a:tab pos="4864100" algn="l"/>
                <a:tab pos="5349875" algn="l"/>
                <a:tab pos="5837238" algn="l"/>
                <a:tab pos="6324600" algn="l"/>
                <a:tab pos="6810375" algn="l"/>
                <a:tab pos="7297738" algn="l"/>
                <a:tab pos="7783513" algn="l"/>
                <a:tab pos="8270875" algn="l"/>
                <a:tab pos="8756650" algn="l"/>
                <a:tab pos="9244013" algn="l"/>
                <a:tab pos="9729788" algn="l"/>
              </a:tabLst>
              <a:defRPr sz="2400">
                <a:solidFill>
                  <a:schemeClr val="bg1"/>
                </a:solidFill>
                <a:latin typeface="Times New Roman" pitchFamily="18" charset="0"/>
                <a:ea typeface="Arial Unicode MS" pitchFamily="34" charset="-128"/>
                <a:cs typeface="Arial Unicode MS" pitchFamily="34" charset="-128"/>
              </a:defRPr>
            </a:lvl6pPr>
            <a:lvl7pPr marL="2971800" indent="-228600" defTabSz="449263" eaLnBrk="0" fontAlgn="base" hangingPunct="0">
              <a:lnSpc>
                <a:spcPct val="55000"/>
              </a:lnSpc>
              <a:spcBef>
                <a:spcPct val="0"/>
              </a:spcBef>
              <a:spcAft>
                <a:spcPct val="0"/>
              </a:spcAft>
              <a:buClr>
                <a:srgbClr val="545472"/>
              </a:buClr>
              <a:buSzPct val="100000"/>
              <a:buFont typeface="Times New Roman" pitchFamily="18" charset="0"/>
              <a:tabLst>
                <a:tab pos="0" algn="l"/>
                <a:tab pos="484188" algn="l"/>
                <a:tab pos="971550" algn="l"/>
                <a:tab pos="1457325" algn="l"/>
                <a:tab pos="1944688" algn="l"/>
                <a:tab pos="2430463" algn="l"/>
                <a:tab pos="2917825" algn="l"/>
                <a:tab pos="3403600" algn="l"/>
                <a:tab pos="3890963" algn="l"/>
                <a:tab pos="4376738" algn="l"/>
                <a:tab pos="4864100" algn="l"/>
                <a:tab pos="5349875" algn="l"/>
                <a:tab pos="5837238" algn="l"/>
                <a:tab pos="6324600" algn="l"/>
                <a:tab pos="6810375" algn="l"/>
                <a:tab pos="7297738" algn="l"/>
                <a:tab pos="7783513" algn="l"/>
                <a:tab pos="8270875" algn="l"/>
                <a:tab pos="8756650" algn="l"/>
                <a:tab pos="9244013" algn="l"/>
                <a:tab pos="9729788" algn="l"/>
              </a:tabLst>
              <a:defRPr sz="2400">
                <a:solidFill>
                  <a:schemeClr val="bg1"/>
                </a:solidFill>
                <a:latin typeface="Times New Roman" pitchFamily="18" charset="0"/>
                <a:ea typeface="Arial Unicode MS" pitchFamily="34" charset="-128"/>
                <a:cs typeface="Arial Unicode MS" pitchFamily="34" charset="-128"/>
              </a:defRPr>
            </a:lvl7pPr>
            <a:lvl8pPr marL="3429000" indent="-228600" defTabSz="449263" eaLnBrk="0" fontAlgn="base" hangingPunct="0">
              <a:lnSpc>
                <a:spcPct val="55000"/>
              </a:lnSpc>
              <a:spcBef>
                <a:spcPct val="0"/>
              </a:spcBef>
              <a:spcAft>
                <a:spcPct val="0"/>
              </a:spcAft>
              <a:buClr>
                <a:srgbClr val="545472"/>
              </a:buClr>
              <a:buSzPct val="100000"/>
              <a:buFont typeface="Times New Roman" pitchFamily="18" charset="0"/>
              <a:tabLst>
                <a:tab pos="0" algn="l"/>
                <a:tab pos="484188" algn="l"/>
                <a:tab pos="971550" algn="l"/>
                <a:tab pos="1457325" algn="l"/>
                <a:tab pos="1944688" algn="l"/>
                <a:tab pos="2430463" algn="l"/>
                <a:tab pos="2917825" algn="l"/>
                <a:tab pos="3403600" algn="l"/>
                <a:tab pos="3890963" algn="l"/>
                <a:tab pos="4376738" algn="l"/>
                <a:tab pos="4864100" algn="l"/>
                <a:tab pos="5349875" algn="l"/>
                <a:tab pos="5837238" algn="l"/>
                <a:tab pos="6324600" algn="l"/>
                <a:tab pos="6810375" algn="l"/>
                <a:tab pos="7297738" algn="l"/>
                <a:tab pos="7783513" algn="l"/>
                <a:tab pos="8270875" algn="l"/>
                <a:tab pos="8756650" algn="l"/>
                <a:tab pos="9244013" algn="l"/>
                <a:tab pos="9729788" algn="l"/>
              </a:tabLst>
              <a:defRPr sz="2400">
                <a:solidFill>
                  <a:schemeClr val="bg1"/>
                </a:solidFill>
                <a:latin typeface="Times New Roman" pitchFamily="18" charset="0"/>
                <a:ea typeface="Arial Unicode MS" pitchFamily="34" charset="-128"/>
                <a:cs typeface="Arial Unicode MS" pitchFamily="34" charset="-128"/>
              </a:defRPr>
            </a:lvl8pPr>
            <a:lvl9pPr marL="3886200" indent="-228600" defTabSz="449263" eaLnBrk="0" fontAlgn="base" hangingPunct="0">
              <a:lnSpc>
                <a:spcPct val="55000"/>
              </a:lnSpc>
              <a:spcBef>
                <a:spcPct val="0"/>
              </a:spcBef>
              <a:spcAft>
                <a:spcPct val="0"/>
              </a:spcAft>
              <a:buClr>
                <a:srgbClr val="545472"/>
              </a:buClr>
              <a:buSzPct val="100000"/>
              <a:buFont typeface="Times New Roman" pitchFamily="18" charset="0"/>
              <a:tabLst>
                <a:tab pos="0" algn="l"/>
                <a:tab pos="484188" algn="l"/>
                <a:tab pos="971550" algn="l"/>
                <a:tab pos="1457325" algn="l"/>
                <a:tab pos="1944688" algn="l"/>
                <a:tab pos="2430463" algn="l"/>
                <a:tab pos="2917825" algn="l"/>
                <a:tab pos="3403600" algn="l"/>
                <a:tab pos="3890963" algn="l"/>
                <a:tab pos="4376738" algn="l"/>
                <a:tab pos="4864100" algn="l"/>
                <a:tab pos="5349875" algn="l"/>
                <a:tab pos="5837238" algn="l"/>
                <a:tab pos="6324600" algn="l"/>
                <a:tab pos="6810375" algn="l"/>
                <a:tab pos="7297738" algn="l"/>
                <a:tab pos="7783513" algn="l"/>
                <a:tab pos="8270875" algn="l"/>
                <a:tab pos="8756650" algn="l"/>
                <a:tab pos="9244013" algn="l"/>
                <a:tab pos="9729788" algn="l"/>
              </a:tabLst>
              <a:defRPr sz="2400">
                <a:solidFill>
                  <a:schemeClr val="bg1"/>
                </a:solidFill>
                <a:latin typeface="Times New Roman" pitchFamily="18" charset="0"/>
                <a:ea typeface="Arial Unicode MS" pitchFamily="34" charset="-128"/>
                <a:cs typeface="Arial Unicode MS" pitchFamily="34" charset="-128"/>
              </a:defRPr>
            </a:lvl9pPr>
          </a:lstStyle>
          <a:p>
            <a:pPr algn="r" eaLnBrk="1" hangingPunct="1">
              <a:lnSpc>
                <a:spcPct val="95000"/>
              </a:lnSpc>
              <a:buClr>
                <a:srgbClr val="000000"/>
              </a:buClr>
            </a:pPr>
            <a:fld id="{954243E7-339C-45B5-8D1E-81193BB0E604}" type="slidenum">
              <a:rPr lang="en-GB" altLang="ru-RU" sz="1200">
                <a:solidFill>
                  <a:srgbClr val="000000"/>
                </a:solidFill>
              </a:rPr>
              <a:pPr algn="r" eaLnBrk="1" hangingPunct="1">
                <a:lnSpc>
                  <a:spcPct val="95000"/>
                </a:lnSpc>
                <a:buClr>
                  <a:srgbClr val="000000"/>
                </a:buClr>
              </a:pPr>
              <a:t>50</a:t>
            </a:fld>
            <a:endParaRPr lang="en-GB" altLang="ru-RU" sz="1200">
              <a:solidFill>
                <a:srgbClr val="000000"/>
              </a:solidFill>
            </a:endParaRPr>
          </a:p>
        </p:txBody>
      </p:sp>
      <p:sp>
        <p:nvSpPr>
          <p:cNvPr id="158724" name="Text Box 2"/>
          <p:cNvSpPr txBox="1">
            <a:spLocks noChangeArrowheads="1"/>
          </p:cNvSpPr>
          <p:nvPr/>
        </p:nvSpPr>
        <p:spPr bwMode="auto">
          <a:xfrm>
            <a:off x="3885996" y="8687297"/>
            <a:ext cx="2958203" cy="44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91" tIns="46796" rIns="89991" bIns="46796" anchor="b"/>
          <a:lstStyle>
            <a:lvl1pPr eaLnBrk="0" hangingPunct="0">
              <a:tabLst>
                <a:tab pos="0" algn="l"/>
                <a:tab pos="484188" algn="l"/>
                <a:tab pos="971550" algn="l"/>
                <a:tab pos="1457325" algn="l"/>
                <a:tab pos="1944688" algn="l"/>
                <a:tab pos="2430463" algn="l"/>
                <a:tab pos="2917825" algn="l"/>
                <a:tab pos="3403600" algn="l"/>
                <a:tab pos="3890963" algn="l"/>
                <a:tab pos="4376738" algn="l"/>
                <a:tab pos="4864100" algn="l"/>
                <a:tab pos="5349875" algn="l"/>
                <a:tab pos="5837238" algn="l"/>
                <a:tab pos="6324600" algn="l"/>
                <a:tab pos="6810375" algn="l"/>
                <a:tab pos="7297738" algn="l"/>
                <a:tab pos="7783513" algn="l"/>
                <a:tab pos="8270875" algn="l"/>
                <a:tab pos="8756650" algn="l"/>
                <a:tab pos="9244013" algn="l"/>
                <a:tab pos="9729788" algn="l"/>
              </a:tabLst>
              <a:defRPr sz="2400">
                <a:solidFill>
                  <a:schemeClr val="bg1"/>
                </a:solidFill>
                <a:latin typeface="Times New Roman" pitchFamily="18" charset="0"/>
                <a:ea typeface="Arial Unicode MS" pitchFamily="34" charset="-128"/>
                <a:cs typeface="Arial Unicode MS" pitchFamily="34" charset="-128"/>
              </a:defRPr>
            </a:lvl1pPr>
            <a:lvl2pPr marL="742950" indent="-285750" eaLnBrk="0" hangingPunct="0">
              <a:tabLst>
                <a:tab pos="0" algn="l"/>
                <a:tab pos="484188" algn="l"/>
                <a:tab pos="971550" algn="l"/>
                <a:tab pos="1457325" algn="l"/>
                <a:tab pos="1944688" algn="l"/>
                <a:tab pos="2430463" algn="l"/>
                <a:tab pos="2917825" algn="l"/>
                <a:tab pos="3403600" algn="l"/>
                <a:tab pos="3890963" algn="l"/>
                <a:tab pos="4376738" algn="l"/>
                <a:tab pos="4864100" algn="l"/>
                <a:tab pos="5349875" algn="l"/>
                <a:tab pos="5837238" algn="l"/>
                <a:tab pos="6324600" algn="l"/>
                <a:tab pos="6810375" algn="l"/>
                <a:tab pos="7297738" algn="l"/>
                <a:tab pos="7783513" algn="l"/>
                <a:tab pos="8270875" algn="l"/>
                <a:tab pos="8756650" algn="l"/>
                <a:tab pos="9244013" algn="l"/>
                <a:tab pos="9729788" algn="l"/>
              </a:tabLst>
              <a:defRPr sz="2400">
                <a:solidFill>
                  <a:schemeClr val="bg1"/>
                </a:solidFill>
                <a:latin typeface="Times New Roman" pitchFamily="18" charset="0"/>
                <a:ea typeface="Arial Unicode MS" pitchFamily="34" charset="-128"/>
                <a:cs typeface="Arial Unicode MS" pitchFamily="34" charset="-128"/>
              </a:defRPr>
            </a:lvl2pPr>
            <a:lvl3pPr marL="1143000" indent="-228600" eaLnBrk="0" hangingPunct="0">
              <a:tabLst>
                <a:tab pos="0" algn="l"/>
                <a:tab pos="484188" algn="l"/>
                <a:tab pos="971550" algn="l"/>
                <a:tab pos="1457325" algn="l"/>
                <a:tab pos="1944688" algn="l"/>
                <a:tab pos="2430463" algn="l"/>
                <a:tab pos="2917825" algn="l"/>
                <a:tab pos="3403600" algn="l"/>
                <a:tab pos="3890963" algn="l"/>
                <a:tab pos="4376738" algn="l"/>
                <a:tab pos="4864100" algn="l"/>
                <a:tab pos="5349875" algn="l"/>
                <a:tab pos="5837238" algn="l"/>
                <a:tab pos="6324600" algn="l"/>
                <a:tab pos="6810375" algn="l"/>
                <a:tab pos="7297738" algn="l"/>
                <a:tab pos="7783513" algn="l"/>
                <a:tab pos="8270875" algn="l"/>
                <a:tab pos="8756650" algn="l"/>
                <a:tab pos="9244013" algn="l"/>
                <a:tab pos="9729788" algn="l"/>
              </a:tabLst>
              <a:defRPr sz="2400">
                <a:solidFill>
                  <a:schemeClr val="bg1"/>
                </a:solidFill>
                <a:latin typeface="Times New Roman" pitchFamily="18" charset="0"/>
                <a:ea typeface="Arial Unicode MS" pitchFamily="34" charset="-128"/>
                <a:cs typeface="Arial Unicode MS" pitchFamily="34" charset="-128"/>
              </a:defRPr>
            </a:lvl3pPr>
            <a:lvl4pPr marL="1600200" indent="-228600" eaLnBrk="0" hangingPunct="0">
              <a:tabLst>
                <a:tab pos="0" algn="l"/>
                <a:tab pos="484188" algn="l"/>
                <a:tab pos="971550" algn="l"/>
                <a:tab pos="1457325" algn="l"/>
                <a:tab pos="1944688" algn="l"/>
                <a:tab pos="2430463" algn="l"/>
                <a:tab pos="2917825" algn="l"/>
                <a:tab pos="3403600" algn="l"/>
                <a:tab pos="3890963" algn="l"/>
                <a:tab pos="4376738" algn="l"/>
                <a:tab pos="4864100" algn="l"/>
                <a:tab pos="5349875" algn="l"/>
                <a:tab pos="5837238" algn="l"/>
                <a:tab pos="6324600" algn="l"/>
                <a:tab pos="6810375" algn="l"/>
                <a:tab pos="7297738" algn="l"/>
                <a:tab pos="7783513" algn="l"/>
                <a:tab pos="8270875" algn="l"/>
                <a:tab pos="8756650" algn="l"/>
                <a:tab pos="9244013" algn="l"/>
                <a:tab pos="9729788" algn="l"/>
              </a:tabLst>
              <a:defRPr sz="2400">
                <a:solidFill>
                  <a:schemeClr val="bg1"/>
                </a:solidFill>
                <a:latin typeface="Times New Roman" pitchFamily="18" charset="0"/>
                <a:ea typeface="Arial Unicode MS" pitchFamily="34" charset="-128"/>
                <a:cs typeface="Arial Unicode MS" pitchFamily="34" charset="-128"/>
              </a:defRPr>
            </a:lvl4pPr>
            <a:lvl5pPr marL="2057400" indent="-228600" eaLnBrk="0" hangingPunct="0">
              <a:tabLst>
                <a:tab pos="0" algn="l"/>
                <a:tab pos="484188" algn="l"/>
                <a:tab pos="971550" algn="l"/>
                <a:tab pos="1457325" algn="l"/>
                <a:tab pos="1944688" algn="l"/>
                <a:tab pos="2430463" algn="l"/>
                <a:tab pos="2917825" algn="l"/>
                <a:tab pos="3403600" algn="l"/>
                <a:tab pos="3890963" algn="l"/>
                <a:tab pos="4376738" algn="l"/>
                <a:tab pos="4864100" algn="l"/>
                <a:tab pos="5349875" algn="l"/>
                <a:tab pos="5837238" algn="l"/>
                <a:tab pos="6324600" algn="l"/>
                <a:tab pos="6810375" algn="l"/>
                <a:tab pos="7297738" algn="l"/>
                <a:tab pos="7783513" algn="l"/>
                <a:tab pos="8270875" algn="l"/>
                <a:tab pos="8756650" algn="l"/>
                <a:tab pos="9244013" algn="l"/>
                <a:tab pos="9729788" algn="l"/>
              </a:tabLst>
              <a:defRPr sz="2400">
                <a:solidFill>
                  <a:schemeClr val="bg1"/>
                </a:solidFill>
                <a:latin typeface="Times New Roman" pitchFamily="18" charset="0"/>
                <a:ea typeface="Arial Unicode MS" pitchFamily="34" charset="-128"/>
                <a:cs typeface="Arial Unicode MS" pitchFamily="34" charset="-128"/>
              </a:defRPr>
            </a:lvl5pPr>
            <a:lvl6pPr marL="2514600" indent="-228600" defTabSz="449263" eaLnBrk="0" fontAlgn="base" hangingPunct="0">
              <a:lnSpc>
                <a:spcPct val="55000"/>
              </a:lnSpc>
              <a:spcBef>
                <a:spcPct val="0"/>
              </a:spcBef>
              <a:spcAft>
                <a:spcPct val="0"/>
              </a:spcAft>
              <a:buClr>
                <a:srgbClr val="545472"/>
              </a:buClr>
              <a:buSzPct val="100000"/>
              <a:buFont typeface="Times New Roman" pitchFamily="18" charset="0"/>
              <a:tabLst>
                <a:tab pos="0" algn="l"/>
                <a:tab pos="484188" algn="l"/>
                <a:tab pos="971550" algn="l"/>
                <a:tab pos="1457325" algn="l"/>
                <a:tab pos="1944688" algn="l"/>
                <a:tab pos="2430463" algn="l"/>
                <a:tab pos="2917825" algn="l"/>
                <a:tab pos="3403600" algn="l"/>
                <a:tab pos="3890963" algn="l"/>
                <a:tab pos="4376738" algn="l"/>
                <a:tab pos="4864100" algn="l"/>
                <a:tab pos="5349875" algn="l"/>
                <a:tab pos="5837238" algn="l"/>
                <a:tab pos="6324600" algn="l"/>
                <a:tab pos="6810375" algn="l"/>
                <a:tab pos="7297738" algn="l"/>
                <a:tab pos="7783513" algn="l"/>
                <a:tab pos="8270875" algn="l"/>
                <a:tab pos="8756650" algn="l"/>
                <a:tab pos="9244013" algn="l"/>
                <a:tab pos="9729788" algn="l"/>
              </a:tabLst>
              <a:defRPr sz="2400">
                <a:solidFill>
                  <a:schemeClr val="bg1"/>
                </a:solidFill>
                <a:latin typeface="Times New Roman" pitchFamily="18" charset="0"/>
                <a:ea typeface="Arial Unicode MS" pitchFamily="34" charset="-128"/>
                <a:cs typeface="Arial Unicode MS" pitchFamily="34" charset="-128"/>
              </a:defRPr>
            </a:lvl6pPr>
            <a:lvl7pPr marL="2971800" indent="-228600" defTabSz="449263" eaLnBrk="0" fontAlgn="base" hangingPunct="0">
              <a:lnSpc>
                <a:spcPct val="55000"/>
              </a:lnSpc>
              <a:spcBef>
                <a:spcPct val="0"/>
              </a:spcBef>
              <a:spcAft>
                <a:spcPct val="0"/>
              </a:spcAft>
              <a:buClr>
                <a:srgbClr val="545472"/>
              </a:buClr>
              <a:buSzPct val="100000"/>
              <a:buFont typeface="Times New Roman" pitchFamily="18" charset="0"/>
              <a:tabLst>
                <a:tab pos="0" algn="l"/>
                <a:tab pos="484188" algn="l"/>
                <a:tab pos="971550" algn="l"/>
                <a:tab pos="1457325" algn="l"/>
                <a:tab pos="1944688" algn="l"/>
                <a:tab pos="2430463" algn="l"/>
                <a:tab pos="2917825" algn="l"/>
                <a:tab pos="3403600" algn="l"/>
                <a:tab pos="3890963" algn="l"/>
                <a:tab pos="4376738" algn="l"/>
                <a:tab pos="4864100" algn="l"/>
                <a:tab pos="5349875" algn="l"/>
                <a:tab pos="5837238" algn="l"/>
                <a:tab pos="6324600" algn="l"/>
                <a:tab pos="6810375" algn="l"/>
                <a:tab pos="7297738" algn="l"/>
                <a:tab pos="7783513" algn="l"/>
                <a:tab pos="8270875" algn="l"/>
                <a:tab pos="8756650" algn="l"/>
                <a:tab pos="9244013" algn="l"/>
                <a:tab pos="9729788" algn="l"/>
              </a:tabLst>
              <a:defRPr sz="2400">
                <a:solidFill>
                  <a:schemeClr val="bg1"/>
                </a:solidFill>
                <a:latin typeface="Times New Roman" pitchFamily="18" charset="0"/>
                <a:ea typeface="Arial Unicode MS" pitchFamily="34" charset="-128"/>
                <a:cs typeface="Arial Unicode MS" pitchFamily="34" charset="-128"/>
              </a:defRPr>
            </a:lvl7pPr>
            <a:lvl8pPr marL="3429000" indent="-228600" defTabSz="449263" eaLnBrk="0" fontAlgn="base" hangingPunct="0">
              <a:lnSpc>
                <a:spcPct val="55000"/>
              </a:lnSpc>
              <a:spcBef>
                <a:spcPct val="0"/>
              </a:spcBef>
              <a:spcAft>
                <a:spcPct val="0"/>
              </a:spcAft>
              <a:buClr>
                <a:srgbClr val="545472"/>
              </a:buClr>
              <a:buSzPct val="100000"/>
              <a:buFont typeface="Times New Roman" pitchFamily="18" charset="0"/>
              <a:tabLst>
                <a:tab pos="0" algn="l"/>
                <a:tab pos="484188" algn="l"/>
                <a:tab pos="971550" algn="l"/>
                <a:tab pos="1457325" algn="l"/>
                <a:tab pos="1944688" algn="l"/>
                <a:tab pos="2430463" algn="l"/>
                <a:tab pos="2917825" algn="l"/>
                <a:tab pos="3403600" algn="l"/>
                <a:tab pos="3890963" algn="l"/>
                <a:tab pos="4376738" algn="l"/>
                <a:tab pos="4864100" algn="l"/>
                <a:tab pos="5349875" algn="l"/>
                <a:tab pos="5837238" algn="l"/>
                <a:tab pos="6324600" algn="l"/>
                <a:tab pos="6810375" algn="l"/>
                <a:tab pos="7297738" algn="l"/>
                <a:tab pos="7783513" algn="l"/>
                <a:tab pos="8270875" algn="l"/>
                <a:tab pos="8756650" algn="l"/>
                <a:tab pos="9244013" algn="l"/>
                <a:tab pos="9729788" algn="l"/>
              </a:tabLst>
              <a:defRPr sz="2400">
                <a:solidFill>
                  <a:schemeClr val="bg1"/>
                </a:solidFill>
                <a:latin typeface="Times New Roman" pitchFamily="18" charset="0"/>
                <a:ea typeface="Arial Unicode MS" pitchFamily="34" charset="-128"/>
                <a:cs typeface="Arial Unicode MS" pitchFamily="34" charset="-128"/>
              </a:defRPr>
            </a:lvl8pPr>
            <a:lvl9pPr marL="3886200" indent="-228600" defTabSz="449263" eaLnBrk="0" fontAlgn="base" hangingPunct="0">
              <a:lnSpc>
                <a:spcPct val="55000"/>
              </a:lnSpc>
              <a:spcBef>
                <a:spcPct val="0"/>
              </a:spcBef>
              <a:spcAft>
                <a:spcPct val="0"/>
              </a:spcAft>
              <a:buClr>
                <a:srgbClr val="545472"/>
              </a:buClr>
              <a:buSzPct val="100000"/>
              <a:buFont typeface="Times New Roman" pitchFamily="18" charset="0"/>
              <a:tabLst>
                <a:tab pos="0" algn="l"/>
                <a:tab pos="484188" algn="l"/>
                <a:tab pos="971550" algn="l"/>
                <a:tab pos="1457325" algn="l"/>
                <a:tab pos="1944688" algn="l"/>
                <a:tab pos="2430463" algn="l"/>
                <a:tab pos="2917825" algn="l"/>
                <a:tab pos="3403600" algn="l"/>
                <a:tab pos="3890963" algn="l"/>
                <a:tab pos="4376738" algn="l"/>
                <a:tab pos="4864100" algn="l"/>
                <a:tab pos="5349875" algn="l"/>
                <a:tab pos="5837238" algn="l"/>
                <a:tab pos="6324600" algn="l"/>
                <a:tab pos="6810375" algn="l"/>
                <a:tab pos="7297738" algn="l"/>
                <a:tab pos="7783513" algn="l"/>
                <a:tab pos="8270875" algn="l"/>
                <a:tab pos="8756650" algn="l"/>
                <a:tab pos="9244013" algn="l"/>
                <a:tab pos="9729788" algn="l"/>
              </a:tabLst>
              <a:defRPr sz="2400">
                <a:solidFill>
                  <a:schemeClr val="bg1"/>
                </a:solidFill>
                <a:latin typeface="Times New Roman" pitchFamily="18" charset="0"/>
                <a:ea typeface="Arial Unicode MS" pitchFamily="34" charset="-128"/>
                <a:cs typeface="Arial Unicode MS" pitchFamily="34" charset="-128"/>
              </a:defRPr>
            </a:lvl9pPr>
          </a:lstStyle>
          <a:p>
            <a:pPr algn="r" eaLnBrk="1" hangingPunct="1">
              <a:lnSpc>
                <a:spcPct val="95000"/>
              </a:lnSpc>
            </a:pPr>
            <a:fld id="{910F9DEB-590C-439F-901B-600A7ABA9C1C}" type="slidenum">
              <a:rPr lang="en-GB" altLang="ru-RU" sz="1200">
                <a:solidFill>
                  <a:srgbClr val="000000"/>
                </a:solidFill>
              </a:rPr>
              <a:pPr algn="r" eaLnBrk="1" hangingPunct="1">
                <a:lnSpc>
                  <a:spcPct val="95000"/>
                </a:lnSpc>
              </a:pPr>
              <a:t>50</a:t>
            </a:fld>
            <a:endParaRPr lang="en-GB" altLang="ru-RU" sz="1200">
              <a:solidFill>
                <a:srgbClr val="000000"/>
              </a:solidFill>
            </a:endParaRPr>
          </a:p>
        </p:txBody>
      </p:sp>
      <p:sp>
        <p:nvSpPr>
          <p:cNvPr id="158725" name="Text Box 3"/>
          <p:cNvSpPr txBox="1">
            <a:spLocks noChangeArrowheads="1"/>
          </p:cNvSpPr>
          <p:nvPr/>
        </p:nvSpPr>
        <p:spPr bwMode="auto">
          <a:xfrm>
            <a:off x="1142489" y="642506"/>
            <a:ext cx="4569955" cy="3511795"/>
          </a:xfrm>
          <a:prstGeom prst="rect">
            <a:avLst/>
          </a:prstGeom>
          <a:solidFill>
            <a:srgbClr val="FFFFFF"/>
          </a:solidFill>
          <a:ln w="9360">
            <a:solidFill>
              <a:srgbClr val="000000"/>
            </a:solidFill>
            <a:miter lim="800000"/>
            <a:headEnd/>
            <a:tailEnd/>
          </a:ln>
        </p:spPr>
        <p:txBody>
          <a:bodyPr wrap="none" lIns="91431" tIns="45716" rIns="91431" bIns="45716" anchor="ctr"/>
          <a:lstStyle>
            <a:lvl1pPr eaLnBrk="0" hangingPunct="0">
              <a:defRPr sz="2400">
                <a:solidFill>
                  <a:schemeClr val="bg1"/>
                </a:solidFill>
                <a:latin typeface="Times New Roman" pitchFamily="18" charset="0"/>
                <a:ea typeface="Arial Unicode MS" pitchFamily="34" charset="-128"/>
                <a:cs typeface="Arial Unicode MS" pitchFamily="34" charset="-128"/>
              </a:defRPr>
            </a:lvl1pPr>
            <a:lvl2pPr marL="742950" indent="-285750" eaLnBrk="0" hangingPunct="0">
              <a:defRPr sz="2400">
                <a:solidFill>
                  <a:schemeClr val="bg1"/>
                </a:solidFill>
                <a:latin typeface="Times New Roman" pitchFamily="18" charset="0"/>
                <a:ea typeface="Arial Unicode MS" pitchFamily="34" charset="-128"/>
                <a:cs typeface="Arial Unicode MS" pitchFamily="34" charset="-128"/>
              </a:defRPr>
            </a:lvl2pPr>
            <a:lvl3pPr marL="1143000" indent="-228600" eaLnBrk="0" hangingPunct="0">
              <a:defRPr sz="2400">
                <a:solidFill>
                  <a:schemeClr val="bg1"/>
                </a:solidFill>
                <a:latin typeface="Times New Roman" pitchFamily="18" charset="0"/>
                <a:ea typeface="Arial Unicode MS" pitchFamily="34" charset="-128"/>
                <a:cs typeface="Arial Unicode MS" pitchFamily="34" charset="-128"/>
              </a:defRPr>
            </a:lvl3pPr>
            <a:lvl4pPr marL="1600200" indent="-228600" eaLnBrk="0" hangingPunct="0">
              <a:defRPr sz="2400">
                <a:solidFill>
                  <a:schemeClr val="bg1"/>
                </a:solidFill>
                <a:latin typeface="Times New Roman" pitchFamily="18" charset="0"/>
                <a:ea typeface="Arial Unicode MS" pitchFamily="34" charset="-128"/>
                <a:cs typeface="Arial Unicode MS" pitchFamily="34" charset="-128"/>
              </a:defRPr>
            </a:lvl4pPr>
            <a:lvl5pPr marL="2057400" indent="-228600" eaLnBrk="0" hangingPunct="0">
              <a:defRPr sz="2400">
                <a:solidFill>
                  <a:schemeClr val="bg1"/>
                </a:solidFill>
                <a:latin typeface="Times New Roman" pitchFamily="18" charset="0"/>
                <a:ea typeface="Arial Unicode MS" pitchFamily="34" charset="-128"/>
                <a:cs typeface="Arial Unicode MS" pitchFamily="34" charset="-128"/>
              </a:defRPr>
            </a:lvl5pPr>
            <a:lvl6pPr marL="2514600" indent="-228600" defTabSz="449263" eaLnBrk="0" fontAlgn="base" hangingPunct="0">
              <a:lnSpc>
                <a:spcPct val="55000"/>
              </a:lnSpc>
              <a:spcBef>
                <a:spcPct val="0"/>
              </a:spcBef>
              <a:spcAft>
                <a:spcPct val="0"/>
              </a:spcAft>
              <a:buClr>
                <a:srgbClr val="545472"/>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6pPr>
            <a:lvl7pPr marL="2971800" indent="-228600" defTabSz="449263" eaLnBrk="0" fontAlgn="base" hangingPunct="0">
              <a:lnSpc>
                <a:spcPct val="55000"/>
              </a:lnSpc>
              <a:spcBef>
                <a:spcPct val="0"/>
              </a:spcBef>
              <a:spcAft>
                <a:spcPct val="0"/>
              </a:spcAft>
              <a:buClr>
                <a:srgbClr val="545472"/>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7pPr>
            <a:lvl8pPr marL="3429000" indent="-228600" defTabSz="449263" eaLnBrk="0" fontAlgn="base" hangingPunct="0">
              <a:lnSpc>
                <a:spcPct val="55000"/>
              </a:lnSpc>
              <a:spcBef>
                <a:spcPct val="0"/>
              </a:spcBef>
              <a:spcAft>
                <a:spcPct val="0"/>
              </a:spcAft>
              <a:buClr>
                <a:srgbClr val="545472"/>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8pPr>
            <a:lvl9pPr marL="3886200" indent="-228600" defTabSz="449263" eaLnBrk="0" fontAlgn="base" hangingPunct="0">
              <a:lnSpc>
                <a:spcPct val="55000"/>
              </a:lnSpc>
              <a:spcBef>
                <a:spcPct val="0"/>
              </a:spcBef>
              <a:spcAft>
                <a:spcPct val="0"/>
              </a:spcAft>
              <a:buClr>
                <a:srgbClr val="545472"/>
              </a:buClr>
              <a:buSzPct val="100000"/>
              <a:buFont typeface="Times New Roman" pitchFamily="18" charset="0"/>
              <a:defRPr sz="2400">
                <a:solidFill>
                  <a:schemeClr val="bg1"/>
                </a:solidFill>
                <a:latin typeface="Times New Roman" pitchFamily="18" charset="0"/>
                <a:ea typeface="Arial Unicode MS" pitchFamily="34" charset="-128"/>
                <a:cs typeface="Arial Unicode MS" pitchFamily="34" charset="-128"/>
              </a:defRPr>
            </a:lvl9pPr>
          </a:lstStyle>
          <a:p>
            <a:pPr eaLnBrk="1" hangingPunct="1"/>
            <a:endParaRPr lang="ru-RU" altLang="ru-RU"/>
          </a:p>
        </p:txBody>
      </p:sp>
      <p:sp>
        <p:nvSpPr>
          <p:cNvPr id="158726" name="Rectangle 4"/>
          <p:cNvSpPr>
            <a:spLocks noGrp="1" noChangeArrowheads="1"/>
          </p:cNvSpPr>
          <p:nvPr>
            <p:ph type="body"/>
          </p:nvPr>
        </p:nvSpPr>
        <p:spPr>
          <a:xfrm>
            <a:off x="913991" y="4342939"/>
            <a:ext cx="5011615" cy="409756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ltLang="ru-RU" smtClean="0"/>
          </a:p>
        </p:txBody>
      </p:sp>
    </p:spTree>
    <p:extLst>
      <p:ext uri="{BB962C8B-B14F-4D97-AF65-F5344CB8AC3E}">
        <p14:creationId xmlns:p14="http://schemas.microsoft.com/office/powerpoint/2010/main" val="3229709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F9A7215A-019A-45E9-A316-1A3D04C50707}" type="datetimeFigureOut">
              <a:rPr lang="ru-RU" smtClean="0"/>
              <a:t>01.01.2009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C9FD6E3-65A6-4456-8726-A6FAB536F1F1}" type="slidenum">
              <a:rPr lang="ru-RU" smtClean="0"/>
              <a:t>‹#›</a:t>
            </a:fld>
            <a:endParaRPr lang="ru-RU"/>
          </a:p>
        </p:txBody>
      </p:sp>
    </p:spTree>
    <p:extLst>
      <p:ext uri="{BB962C8B-B14F-4D97-AF65-F5344CB8AC3E}">
        <p14:creationId xmlns:p14="http://schemas.microsoft.com/office/powerpoint/2010/main" val="1947500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9A7215A-019A-45E9-A316-1A3D04C50707}" type="datetimeFigureOut">
              <a:rPr lang="ru-RU" smtClean="0"/>
              <a:t>01.01.2009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C9FD6E3-65A6-4456-8726-A6FAB536F1F1}" type="slidenum">
              <a:rPr lang="ru-RU" smtClean="0"/>
              <a:t>‹#›</a:t>
            </a:fld>
            <a:endParaRPr lang="ru-RU"/>
          </a:p>
        </p:txBody>
      </p:sp>
    </p:spTree>
    <p:extLst>
      <p:ext uri="{BB962C8B-B14F-4D97-AF65-F5344CB8AC3E}">
        <p14:creationId xmlns:p14="http://schemas.microsoft.com/office/powerpoint/2010/main" val="8341214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9A7215A-019A-45E9-A316-1A3D04C50707}" type="datetimeFigureOut">
              <a:rPr lang="ru-RU" smtClean="0"/>
              <a:t>01.01.2009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C9FD6E3-65A6-4456-8726-A6FAB536F1F1}" type="slidenum">
              <a:rPr lang="ru-RU" smtClean="0"/>
              <a:t>‹#›</a:t>
            </a:fld>
            <a:endParaRPr lang="ru-RU"/>
          </a:p>
        </p:txBody>
      </p:sp>
    </p:spTree>
    <p:extLst>
      <p:ext uri="{BB962C8B-B14F-4D97-AF65-F5344CB8AC3E}">
        <p14:creationId xmlns:p14="http://schemas.microsoft.com/office/powerpoint/2010/main" val="3489771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9A7215A-019A-45E9-A316-1A3D04C50707}" type="datetimeFigureOut">
              <a:rPr lang="ru-RU" smtClean="0"/>
              <a:t>01.01.2009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C9FD6E3-65A6-4456-8726-A6FAB536F1F1}" type="slidenum">
              <a:rPr lang="ru-RU" smtClean="0"/>
              <a:t>‹#›</a:t>
            </a:fld>
            <a:endParaRPr lang="ru-RU"/>
          </a:p>
        </p:txBody>
      </p:sp>
    </p:spTree>
    <p:extLst>
      <p:ext uri="{BB962C8B-B14F-4D97-AF65-F5344CB8AC3E}">
        <p14:creationId xmlns:p14="http://schemas.microsoft.com/office/powerpoint/2010/main" val="2528320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F9A7215A-019A-45E9-A316-1A3D04C50707}" type="datetimeFigureOut">
              <a:rPr lang="ru-RU" smtClean="0"/>
              <a:t>01.01.2009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C9FD6E3-65A6-4456-8726-A6FAB536F1F1}" type="slidenum">
              <a:rPr lang="ru-RU" smtClean="0"/>
              <a:t>‹#›</a:t>
            </a:fld>
            <a:endParaRPr lang="ru-RU"/>
          </a:p>
        </p:txBody>
      </p:sp>
    </p:spTree>
    <p:extLst>
      <p:ext uri="{BB962C8B-B14F-4D97-AF65-F5344CB8AC3E}">
        <p14:creationId xmlns:p14="http://schemas.microsoft.com/office/powerpoint/2010/main" val="1986678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F9A7215A-019A-45E9-A316-1A3D04C50707}" type="datetimeFigureOut">
              <a:rPr lang="ru-RU" smtClean="0"/>
              <a:t>01.01.2009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C9FD6E3-65A6-4456-8726-A6FAB536F1F1}" type="slidenum">
              <a:rPr lang="ru-RU" smtClean="0"/>
              <a:t>‹#›</a:t>
            </a:fld>
            <a:endParaRPr lang="ru-RU"/>
          </a:p>
        </p:txBody>
      </p:sp>
    </p:spTree>
    <p:extLst>
      <p:ext uri="{BB962C8B-B14F-4D97-AF65-F5344CB8AC3E}">
        <p14:creationId xmlns:p14="http://schemas.microsoft.com/office/powerpoint/2010/main" val="2232453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F9A7215A-019A-45E9-A316-1A3D04C50707}" type="datetimeFigureOut">
              <a:rPr lang="ru-RU" smtClean="0"/>
              <a:t>01.01.2009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5C9FD6E3-65A6-4456-8726-A6FAB536F1F1}" type="slidenum">
              <a:rPr lang="ru-RU" smtClean="0"/>
              <a:t>‹#›</a:t>
            </a:fld>
            <a:endParaRPr lang="ru-RU"/>
          </a:p>
        </p:txBody>
      </p:sp>
    </p:spTree>
    <p:extLst>
      <p:ext uri="{BB962C8B-B14F-4D97-AF65-F5344CB8AC3E}">
        <p14:creationId xmlns:p14="http://schemas.microsoft.com/office/powerpoint/2010/main" val="1592450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F9A7215A-019A-45E9-A316-1A3D04C50707}" type="datetimeFigureOut">
              <a:rPr lang="ru-RU" smtClean="0"/>
              <a:t>01.01.2009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5C9FD6E3-65A6-4456-8726-A6FAB536F1F1}" type="slidenum">
              <a:rPr lang="ru-RU" smtClean="0"/>
              <a:t>‹#›</a:t>
            </a:fld>
            <a:endParaRPr lang="ru-RU"/>
          </a:p>
        </p:txBody>
      </p:sp>
    </p:spTree>
    <p:extLst>
      <p:ext uri="{BB962C8B-B14F-4D97-AF65-F5344CB8AC3E}">
        <p14:creationId xmlns:p14="http://schemas.microsoft.com/office/powerpoint/2010/main" val="401822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9A7215A-019A-45E9-A316-1A3D04C50707}" type="datetimeFigureOut">
              <a:rPr lang="ru-RU" smtClean="0"/>
              <a:t>01.01.2009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5C9FD6E3-65A6-4456-8726-A6FAB536F1F1}" type="slidenum">
              <a:rPr lang="ru-RU" smtClean="0"/>
              <a:t>‹#›</a:t>
            </a:fld>
            <a:endParaRPr lang="ru-RU"/>
          </a:p>
        </p:txBody>
      </p:sp>
    </p:spTree>
    <p:extLst>
      <p:ext uri="{BB962C8B-B14F-4D97-AF65-F5344CB8AC3E}">
        <p14:creationId xmlns:p14="http://schemas.microsoft.com/office/powerpoint/2010/main" val="219454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F9A7215A-019A-45E9-A316-1A3D04C50707}" type="datetimeFigureOut">
              <a:rPr lang="ru-RU" smtClean="0"/>
              <a:t>01.01.2009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C9FD6E3-65A6-4456-8726-A6FAB536F1F1}" type="slidenum">
              <a:rPr lang="ru-RU" smtClean="0"/>
              <a:t>‹#›</a:t>
            </a:fld>
            <a:endParaRPr lang="ru-RU"/>
          </a:p>
        </p:txBody>
      </p:sp>
    </p:spTree>
    <p:extLst>
      <p:ext uri="{BB962C8B-B14F-4D97-AF65-F5344CB8AC3E}">
        <p14:creationId xmlns:p14="http://schemas.microsoft.com/office/powerpoint/2010/main" val="3080091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F9A7215A-019A-45E9-A316-1A3D04C50707}" type="datetimeFigureOut">
              <a:rPr lang="ru-RU" smtClean="0"/>
              <a:t>01.01.2009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C9FD6E3-65A6-4456-8726-A6FAB536F1F1}" type="slidenum">
              <a:rPr lang="ru-RU" smtClean="0"/>
              <a:t>‹#›</a:t>
            </a:fld>
            <a:endParaRPr lang="ru-RU"/>
          </a:p>
        </p:txBody>
      </p:sp>
    </p:spTree>
    <p:extLst>
      <p:ext uri="{BB962C8B-B14F-4D97-AF65-F5344CB8AC3E}">
        <p14:creationId xmlns:p14="http://schemas.microsoft.com/office/powerpoint/2010/main" val="3179230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A7215A-019A-45E9-A316-1A3D04C50707}" type="datetimeFigureOut">
              <a:rPr lang="ru-RU" smtClean="0"/>
              <a:t>01.01.2009</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9FD6E3-65A6-4456-8726-A6FAB536F1F1}" type="slidenum">
              <a:rPr lang="ru-RU" smtClean="0"/>
              <a:t>‹#›</a:t>
            </a:fld>
            <a:endParaRPr lang="ru-RU"/>
          </a:p>
        </p:txBody>
      </p:sp>
    </p:spTree>
    <p:extLst>
      <p:ext uri="{BB962C8B-B14F-4D97-AF65-F5344CB8AC3E}">
        <p14:creationId xmlns:p14="http://schemas.microsoft.com/office/powerpoint/2010/main" val="28499864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7.e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6.emf"/><Relationship Id="rId4" Type="http://schemas.openxmlformats.org/officeDocument/2006/relationships/oleObject" Target="../embeddings/oleObject3.bin"/></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8.wmf"/></Relationships>
</file>

<file path=ppt/slides/_rels/slide1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9.emf"/></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hyperlink" Target="https://spaceweather.com/"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16.e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17.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www.pmodwrc.ch/en/research-development/solar-physics/tsi-composite/" TargetMode="External"/><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8.vml"/><Relationship Id="rId4" Type="http://schemas.openxmlformats.org/officeDocument/2006/relationships/image" Target="../media/image22.wmf"/></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s://ru.wikipedia.org/wiki/%D0%9E%D0%BA%D1%81%D0%B8%D0%B4_%D1%83%D0%B3%D0%BB%D0%B5%D1%80%D0%BE%D0%B4%D0%B0(IV)" TargetMode="External"/><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hyperlink" Target="https://ru.wikipedia.org/wiki/%D0%93%D0%B0%D0%B2%D0%B0%D0%B9%D0%B8" TargetMode="External"/><Relationship Id="rId5" Type="http://schemas.openxmlformats.org/officeDocument/2006/relationships/hyperlink" Target="https://en.wikipedia.org/wiki/Mauna_Loa_Observatory" TargetMode="External"/><Relationship Id="rId4" Type="http://schemas.openxmlformats.org/officeDocument/2006/relationships/hyperlink" Target="https://ru.wikipedia.org/wiki/%D0%9F%D0%BE%D0%B3%D0%BE%D0%B4%D0%BD%D0%B0%D1%8F_%D0%BE%D0%B1%D1%81%D0%B5%D1%80%D0%B2%D0%B0%D1%82%D0%BE%D1%80%D0%B8%D1%8F_%D0%BD%D0%B0_%D0%9C%D0%B0%D1%83%D0%BD%D0%B0_%D0%9B%D0%BE%D0%B0"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0.bin"/><Relationship Id="rId7"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oleObject" Target="../embeddings/oleObject12.bin"/><Relationship Id="rId5" Type="http://schemas.openxmlformats.org/officeDocument/2006/relationships/oleObject" Target="../embeddings/oleObject11.bin"/><Relationship Id="rId4" Type="http://schemas.openxmlformats.org/officeDocument/2006/relationships/image" Target="../media/image28.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image" Target="../media/image29.emf"/></Relationships>
</file>

<file path=ppt/slides/_rels/slide41.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xml"/><Relationship Id="rId4" Type="http://schemas.openxmlformats.org/officeDocument/2006/relationships/image" Target="../media/image34.jpeg"/></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11.vml"/><Relationship Id="rId4" Type="http://schemas.openxmlformats.org/officeDocument/2006/relationships/image" Target="../media/image35.emf"/></Relationships>
</file>

<file path=ppt/slides/_rels/slide45.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xml"/><Relationship Id="rId4" Type="http://schemas.openxmlformats.org/officeDocument/2006/relationships/image" Target="../media/image34.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37.wmf"/><Relationship Id="rId2" Type="http://schemas.openxmlformats.org/officeDocument/2006/relationships/slideLayout" Target="../slideLayouts/slideLayout6.xml"/><Relationship Id="rId1" Type="http://schemas.openxmlformats.org/officeDocument/2006/relationships/vmlDrawing" Target="../drawings/vmlDrawing12.vml"/><Relationship Id="rId6" Type="http://schemas.openxmlformats.org/officeDocument/2006/relationships/oleObject" Target="../embeddings/oleObject16.bin"/><Relationship Id="rId5" Type="http://schemas.openxmlformats.org/officeDocument/2006/relationships/image" Target="../media/image39.emf"/><Relationship Id="rId4" Type="http://schemas.openxmlformats.org/officeDocument/2006/relationships/image" Target="../media/image38.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2.png"/><Relationship Id="rId4" Type="http://schemas.openxmlformats.org/officeDocument/2006/relationships/image" Target="../media/image1.emf"/></Relationships>
</file>

<file path=ppt/slides/_rels/slide50.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3.emf"/></Relationships>
</file>

<file path=ppt/slides/_rels/slide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88640"/>
            <a:ext cx="9144000" cy="3384376"/>
          </a:xfrm>
        </p:spPr>
        <p:txBody>
          <a:bodyPr>
            <a:normAutofit/>
          </a:bodyPr>
          <a:lstStyle/>
          <a:p>
            <a:r>
              <a:rPr lang="ru-RU" b="1" dirty="0" smtClean="0">
                <a:solidFill>
                  <a:srgbClr val="FF0000"/>
                </a:solidFill>
              </a:rPr>
              <a:t>РОЛЬ КОСМИЧЕСАИХ ЛУЧЕЙ </a:t>
            </a:r>
            <a:br>
              <a:rPr lang="ru-RU" b="1" dirty="0" smtClean="0">
                <a:solidFill>
                  <a:srgbClr val="FF0000"/>
                </a:solidFill>
              </a:rPr>
            </a:br>
            <a:r>
              <a:rPr lang="ru-RU" b="1" dirty="0" smtClean="0">
                <a:solidFill>
                  <a:srgbClr val="FF0000"/>
                </a:solidFill>
              </a:rPr>
              <a:t>В АТМ</a:t>
            </a:r>
            <a:r>
              <a:rPr lang="ru-RU" b="1" dirty="0">
                <a:solidFill>
                  <a:srgbClr val="FF0000"/>
                </a:solidFill>
              </a:rPr>
              <a:t>О</a:t>
            </a:r>
            <a:r>
              <a:rPr lang="ru-RU" b="1" dirty="0" smtClean="0">
                <a:solidFill>
                  <a:srgbClr val="FF0000"/>
                </a:solidFill>
              </a:rPr>
              <a:t>СФЕРНЫХ ПРОЦЕССАХ</a:t>
            </a:r>
            <a:br>
              <a:rPr lang="ru-RU" b="1" dirty="0" smtClean="0">
                <a:solidFill>
                  <a:srgbClr val="FF0000"/>
                </a:solidFill>
              </a:rPr>
            </a:br>
            <a:r>
              <a:rPr lang="ru-RU" b="1" dirty="0" smtClean="0">
                <a:solidFill>
                  <a:srgbClr val="FF0000"/>
                </a:solidFill>
              </a:rPr>
              <a:t/>
            </a:r>
            <a:br>
              <a:rPr lang="ru-RU" b="1" dirty="0" smtClean="0">
                <a:solidFill>
                  <a:srgbClr val="FF0000"/>
                </a:solidFill>
              </a:rPr>
            </a:br>
            <a:r>
              <a:rPr lang="ru-RU" sz="3200" b="1" dirty="0" smtClean="0">
                <a:solidFill>
                  <a:srgbClr val="FF0000"/>
                </a:solidFill>
              </a:rPr>
              <a:t>Ю.И. Стожков (ФИАН)</a:t>
            </a:r>
            <a:endParaRPr lang="ru-RU" sz="3200" b="1" dirty="0">
              <a:solidFill>
                <a:srgbClr val="FF0000"/>
              </a:solidFill>
            </a:endParaRPr>
          </a:p>
        </p:txBody>
      </p:sp>
      <p:sp>
        <p:nvSpPr>
          <p:cNvPr id="3" name="Подзаголовок 2"/>
          <p:cNvSpPr>
            <a:spLocks noGrp="1"/>
          </p:cNvSpPr>
          <p:nvPr>
            <p:ph type="subTitle" idx="1"/>
          </p:nvPr>
        </p:nvSpPr>
        <p:spPr>
          <a:xfrm>
            <a:off x="1331640" y="4700736"/>
            <a:ext cx="6400800" cy="1752600"/>
          </a:xfrm>
        </p:spPr>
        <p:txBody>
          <a:bodyPr/>
          <a:lstStyle/>
          <a:p>
            <a:endParaRPr lang="ru-RU" dirty="0" smtClean="0"/>
          </a:p>
          <a:p>
            <a:r>
              <a:rPr lang="en-US" sz="2000" b="1" dirty="0" smtClean="0">
                <a:solidFill>
                  <a:srgbClr val="FF0000"/>
                </a:solidFill>
              </a:rPr>
              <a:t>ISCRA-2023, </a:t>
            </a:r>
            <a:r>
              <a:rPr lang="en-US" sz="2000" b="1" dirty="0" err="1" smtClean="0">
                <a:solidFill>
                  <a:srgbClr val="FF0000"/>
                </a:solidFill>
              </a:rPr>
              <a:t>Mephi</a:t>
            </a:r>
            <a:r>
              <a:rPr lang="ru-RU" sz="2000" b="1" dirty="0" smtClean="0">
                <a:solidFill>
                  <a:srgbClr val="FF0000"/>
                </a:solidFill>
              </a:rPr>
              <a:t>, 27 – 29 </a:t>
            </a:r>
            <a:r>
              <a:rPr lang="en-US" sz="2000" b="1" dirty="0" smtClean="0">
                <a:solidFill>
                  <a:srgbClr val="FF0000"/>
                </a:solidFill>
              </a:rPr>
              <a:t>June</a:t>
            </a:r>
            <a:r>
              <a:rPr lang="ru-RU" sz="2000" b="1" dirty="0" smtClean="0">
                <a:solidFill>
                  <a:srgbClr val="FF0000"/>
                </a:solidFill>
              </a:rPr>
              <a:t> 2023. </a:t>
            </a:r>
            <a:endParaRPr lang="ru-RU" sz="2000" b="1" dirty="0">
              <a:solidFill>
                <a:srgbClr val="FF0000"/>
              </a:solidFill>
            </a:endParaRPr>
          </a:p>
        </p:txBody>
      </p:sp>
    </p:spTree>
    <p:extLst>
      <p:ext uri="{BB962C8B-B14F-4D97-AF65-F5344CB8AC3E}">
        <p14:creationId xmlns:p14="http://schemas.microsoft.com/office/powerpoint/2010/main" val="29891351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Рисунок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5475" y="549275"/>
            <a:ext cx="7696200"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92908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p:cNvSpPr>
            <a:spLocks noGrp="1" noChangeArrowheads="1"/>
          </p:cNvSpPr>
          <p:nvPr>
            <p:ph type="title"/>
          </p:nvPr>
        </p:nvSpPr>
        <p:spPr>
          <a:xfrm>
            <a:off x="684213" y="231775"/>
            <a:ext cx="7543800" cy="533400"/>
          </a:xfrm>
        </p:spPr>
        <p:txBody>
          <a:bodyPr/>
          <a:lstStyle/>
          <a:p>
            <a:r>
              <a:rPr lang="en-GB" altLang="ru-RU" sz="2800" b="1" smtClean="0">
                <a:latin typeface="Arial" charset="0"/>
              </a:rPr>
              <a:t>Vertical ionisation profile</a:t>
            </a:r>
            <a:endParaRPr lang="en-GB" altLang="ru-RU" sz="2800" smtClean="0">
              <a:latin typeface="Arial" charset="0"/>
            </a:endParaRPr>
          </a:p>
        </p:txBody>
      </p:sp>
      <p:sp>
        <p:nvSpPr>
          <p:cNvPr id="25" name="Slide Number Placeholder 24"/>
          <p:cNvSpPr>
            <a:spLocks noGrp="1"/>
          </p:cNvSpPr>
          <p:nvPr>
            <p:ph type="sldNum" sz="quarter" idx="12"/>
          </p:nvPr>
        </p:nvSpPr>
        <p:spPr/>
        <p:txBody>
          <a:bodyPr/>
          <a:lstStyle/>
          <a:p>
            <a:pPr>
              <a:defRPr/>
            </a:pPr>
            <a:fld id="{3E27E4E1-5A17-4FAB-98E2-59F97FD56991}" type="slidenum">
              <a:rPr lang="en-GB" smtClean="0"/>
              <a:pPr>
                <a:defRPr/>
              </a:pPr>
              <a:t>11</a:t>
            </a:fld>
            <a:endParaRPr lang="en-GB"/>
          </a:p>
        </p:txBody>
      </p:sp>
      <p:grpSp>
        <p:nvGrpSpPr>
          <p:cNvPr id="19460" name="Group 30"/>
          <p:cNvGrpSpPr>
            <a:grpSpLocks/>
          </p:cNvGrpSpPr>
          <p:nvPr/>
        </p:nvGrpSpPr>
        <p:grpSpPr bwMode="auto">
          <a:xfrm>
            <a:off x="2051050" y="2060575"/>
            <a:ext cx="6353175" cy="4632325"/>
            <a:chOff x="828708" y="260648"/>
            <a:chExt cx="7739430" cy="6259702"/>
          </a:xfrm>
        </p:grpSpPr>
        <p:cxnSp>
          <p:nvCxnSpPr>
            <p:cNvPr id="32" name="Straight Connector 31"/>
            <p:cNvCxnSpPr/>
            <p:nvPr/>
          </p:nvCxnSpPr>
          <p:spPr>
            <a:xfrm>
              <a:off x="2843822" y="5733061"/>
              <a:ext cx="302460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9494" name="TextBox 32"/>
            <p:cNvSpPr txBox="1">
              <a:spLocks noChangeArrowheads="1"/>
            </p:cNvSpPr>
            <p:nvPr/>
          </p:nvSpPr>
          <p:spPr bwMode="auto">
            <a:xfrm>
              <a:off x="828708" y="5517233"/>
              <a:ext cx="1575624" cy="36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ru-RU" b="1"/>
                <a:t>Earth’s surface</a:t>
              </a:r>
            </a:p>
          </p:txBody>
        </p:sp>
        <p:sp>
          <p:nvSpPr>
            <p:cNvPr id="19495" name="TextBox 33"/>
            <p:cNvSpPr txBox="1">
              <a:spLocks noChangeArrowheads="1"/>
            </p:cNvSpPr>
            <p:nvPr/>
          </p:nvSpPr>
          <p:spPr bwMode="auto">
            <a:xfrm>
              <a:off x="3203848" y="6021288"/>
              <a:ext cx="5364290" cy="49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ru-RU" b="1"/>
                <a:t>Radioactivity in soil (gamma ray production)</a:t>
              </a:r>
            </a:p>
          </p:txBody>
        </p:sp>
        <p:sp>
          <p:nvSpPr>
            <p:cNvPr id="19496" name="TextBox 34"/>
            <p:cNvSpPr txBox="1">
              <a:spLocks noChangeArrowheads="1"/>
            </p:cNvSpPr>
            <p:nvPr/>
          </p:nvSpPr>
          <p:spPr bwMode="auto">
            <a:xfrm>
              <a:off x="5132312" y="4584285"/>
              <a:ext cx="1661548" cy="946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ru-RU" b="1"/>
                <a:t>radon </a:t>
              </a:r>
            </a:p>
            <a:p>
              <a:pPr eaLnBrk="1" hangingPunct="1"/>
              <a:r>
                <a:rPr lang="en-GB" altLang="ru-RU" b="1"/>
                <a:t>and thoron</a:t>
              </a:r>
            </a:p>
          </p:txBody>
        </p:sp>
        <p:sp>
          <p:nvSpPr>
            <p:cNvPr id="19497" name="TextBox 35"/>
            <p:cNvSpPr txBox="1">
              <a:spLocks noChangeArrowheads="1"/>
            </p:cNvSpPr>
            <p:nvPr/>
          </p:nvSpPr>
          <p:spPr bwMode="auto">
            <a:xfrm>
              <a:off x="4932040" y="1052736"/>
              <a:ext cx="12724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ru-RU" b="1"/>
                <a:t>cosmic rays</a:t>
              </a:r>
            </a:p>
          </p:txBody>
        </p:sp>
        <p:sp>
          <p:nvSpPr>
            <p:cNvPr id="37" name="Oval 36"/>
            <p:cNvSpPr/>
            <p:nvPr/>
          </p:nvSpPr>
          <p:spPr>
            <a:xfrm>
              <a:off x="3636717" y="5228938"/>
              <a:ext cx="71555" cy="7293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8" name="Oval 37"/>
            <p:cNvSpPr/>
            <p:nvPr/>
          </p:nvSpPr>
          <p:spPr>
            <a:xfrm>
              <a:off x="3996421" y="1341830"/>
              <a:ext cx="71555" cy="70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9" name="Oval 38"/>
            <p:cNvSpPr/>
            <p:nvPr/>
          </p:nvSpPr>
          <p:spPr>
            <a:xfrm>
              <a:off x="3708272" y="1485560"/>
              <a:ext cx="71553" cy="707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0" name="Oval 39"/>
            <p:cNvSpPr/>
            <p:nvPr/>
          </p:nvSpPr>
          <p:spPr>
            <a:xfrm>
              <a:off x="4139529" y="1195956"/>
              <a:ext cx="71555"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1" name="Oval 40"/>
            <p:cNvSpPr/>
            <p:nvPr/>
          </p:nvSpPr>
          <p:spPr>
            <a:xfrm>
              <a:off x="3924867" y="1556351"/>
              <a:ext cx="71553"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2" name="Oval 41"/>
            <p:cNvSpPr/>
            <p:nvPr/>
          </p:nvSpPr>
          <p:spPr>
            <a:xfrm>
              <a:off x="3851380" y="1195956"/>
              <a:ext cx="73488"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3" name="Oval 42"/>
            <p:cNvSpPr/>
            <p:nvPr/>
          </p:nvSpPr>
          <p:spPr>
            <a:xfrm>
              <a:off x="4284571" y="1485560"/>
              <a:ext cx="71553" cy="707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4" name="Oval 43"/>
            <p:cNvSpPr/>
            <p:nvPr/>
          </p:nvSpPr>
          <p:spPr>
            <a:xfrm>
              <a:off x="4211083" y="1773017"/>
              <a:ext cx="73488" cy="707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5" name="Oval 44"/>
            <p:cNvSpPr/>
            <p:nvPr/>
          </p:nvSpPr>
          <p:spPr>
            <a:xfrm>
              <a:off x="3636717" y="1700080"/>
              <a:ext cx="71555"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6" name="Oval 45"/>
            <p:cNvSpPr/>
            <p:nvPr/>
          </p:nvSpPr>
          <p:spPr>
            <a:xfrm>
              <a:off x="3924867" y="1843808"/>
              <a:ext cx="71553"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7" name="Oval 46"/>
            <p:cNvSpPr/>
            <p:nvPr/>
          </p:nvSpPr>
          <p:spPr>
            <a:xfrm>
              <a:off x="4211083" y="1989682"/>
              <a:ext cx="73488" cy="70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8" name="Oval 47"/>
            <p:cNvSpPr/>
            <p:nvPr/>
          </p:nvSpPr>
          <p:spPr>
            <a:xfrm>
              <a:off x="3708272" y="1843808"/>
              <a:ext cx="71553"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9" name="Oval 48"/>
            <p:cNvSpPr/>
            <p:nvPr/>
          </p:nvSpPr>
          <p:spPr>
            <a:xfrm>
              <a:off x="4067975" y="2204202"/>
              <a:ext cx="71553"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0" name="Oval 49"/>
            <p:cNvSpPr/>
            <p:nvPr/>
          </p:nvSpPr>
          <p:spPr>
            <a:xfrm>
              <a:off x="3851380" y="2347931"/>
              <a:ext cx="73488"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1" name="Oval 50"/>
            <p:cNvSpPr/>
            <p:nvPr/>
          </p:nvSpPr>
          <p:spPr>
            <a:xfrm>
              <a:off x="4284571" y="2277139"/>
              <a:ext cx="71553" cy="70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2" name="Oval 51"/>
            <p:cNvSpPr/>
            <p:nvPr/>
          </p:nvSpPr>
          <p:spPr>
            <a:xfrm>
              <a:off x="3708272" y="2060474"/>
              <a:ext cx="71553"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3" name="Oval 52"/>
            <p:cNvSpPr/>
            <p:nvPr/>
          </p:nvSpPr>
          <p:spPr>
            <a:xfrm>
              <a:off x="3491676" y="2133411"/>
              <a:ext cx="71553" cy="707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4" name="Oval 53"/>
            <p:cNvSpPr/>
            <p:nvPr/>
          </p:nvSpPr>
          <p:spPr>
            <a:xfrm>
              <a:off x="3491676" y="1843808"/>
              <a:ext cx="71553"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5" name="Oval 54"/>
            <p:cNvSpPr/>
            <p:nvPr/>
          </p:nvSpPr>
          <p:spPr>
            <a:xfrm>
              <a:off x="4067975" y="1556351"/>
              <a:ext cx="71553"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6" name="Oval 55"/>
            <p:cNvSpPr/>
            <p:nvPr/>
          </p:nvSpPr>
          <p:spPr>
            <a:xfrm>
              <a:off x="3924867" y="2133411"/>
              <a:ext cx="71553" cy="707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7" name="Oval 56"/>
            <p:cNvSpPr/>
            <p:nvPr/>
          </p:nvSpPr>
          <p:spPr>
            <a:xfrm>
              <a:off x="4067975" y="5445604"/>
              <a:ext cx="71553" cy="7079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8" name="Oval 57"/>
            <p:cNvSpPr/>
            <p:nvPr/>
          </p:nvSpPr>
          <p:spPr>
            <a:xfrm>
              <a:off x="4499232" y="4868544"/>
              <a:ext cx="73488" cy="7293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9" name="Oval 58"/>
            <p:cNvSpPr/>
            <p:nvPr/>
          </p:nvSpPr>
          <p:spPr>
            <a:xfrm>
              <a:off x="4427679" y="5085210"/>
              <a:ext cx="71553" cy="7293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0" name="Oval 59"/>
            <p:cNvSpPr/>
            <p:nvPr/>
          </p:nvSpPr>
          <p:spPr>
            <a:xfrm>
              <a:off x="4644275" y="5372667"/>
              <a:ext cx="71553" cy="7293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1" name="Oval 60"/>
            <p:cNvSpPr/>
            <p:nvPr/>
          </p:nvSpPr>
          <p:spPr>
            <a:xfrm>
              <a:off x="3851380" y="5012273"/>
              <a:ext cx="73488" cy="7293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2" name="Oval 61"/>
            <p:cNvSpPr/>
            <p:nvPr/>
          </p:nvSpPr>
          <p:spPr>
            <a:xfrm>
              <a:off x="4139529" y="4941481"/>
              <a:ext cx="71555" cy="7079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3" name="Oval 62"/>
            <p:cNvSpPr/>
            <p:nvPr/>
          </p:nvSpPr>
          <p:spPr>
            <a:xfrm>
              <a:off x="4284571" y="5301875"/>
              <a:ext cx="71553" cy="7079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4" name="Oval 63"/>
            <p:cNvSpPr/>
            <p:nvPr/>
          </p:nvSpPr>
          <p:spPr>
            <a:xfrm>
              <a:off x="3924867" y="5228938"/>
              <a:ext cx="71553" cy="7293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5" name="Oval 64"/>
            <p:cNvSpPr/>
            <p:nvPr/>
          </p:nvSpPr>
          <p:spPr>
            <a:xfrm>
              <a:off x="4356124" y="5516395"/>
              <a:ext cx="71555" cy="7293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66" name="Straight Arrow Connector 65"/>
            <p:cNvCxnSpPr/>
            <p:nvPr/>
          </p:nvCxnSpPr>
          <p:spPr>
            <a:xfrm flipV="1">
              <a:off x="3779825" y="5589332"/>
              <a:ext cx="0" cy="36039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flipV="1">
              <a:off x="4284571" y="5589332"/>
              <a:ext cx="0" cy="36039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flipV="1">
              <a:off x="4787383" y="5589332"/>
              <a:ext cx="0" cy="36039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9" name="Oval 68"/>
            <p:cNvSpPr/>
            <p:nvPr/>
          </p:nvSpPr>
          <p:spPr>
            <a:xfrm>
              <a:off x="4149199" y="1494140"/>
              <a:ext cx="71553" cy="707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0" name="Oval 69"/>
            <p:cNvSpPr/>
            <p:nvPr/>
          </p:nvSpPr>
          <p:spPr>
            <a:xfrm>
              <a:off x="3861048" y="1637868"/>
              <a:ext cx="71555" cy="70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1" name="Oval 70"/>
            <p:cNvSpPr/>
            <p:nvPr/>
          </p:nvSpPr>
          <p:spPr>
            <a:xfrm>
              <a:off x="4292307" y="1348267"/>
              <a:ext cx="71553"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2" name="Oval 71"/>
            <p:cNvSpPr/>
            <p:nvPr/>
          </p:nvSpPr>
          <p:spPr>
            <a:xfrm>
              <a:off x="4075711" y="1708661"/>
              <a:ext cx="73488"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3" name="Oval 72"/>
            <p:cNvSpPr/>
            <p:nvPr/>
          </p:nvSpPr>
          <p:spPr>
            <a:xfrm>
              <a:off x="4004156" y="1348267"/>
              <a:ext cx="71555"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4" name="Oval 73"/>
            <p:cNvSpPr/>
            <p:nvPr/>
          </p:nvSpPr>
          <p:spPr>
            <a:xfrm>
              <a:off x="4435414" y="1637868"/>
              <a:ext cx="73488" cy="70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5" name="Oval 74"/>
            <p:cNvSpPr/>
            <p:nvPr/>
          </p:nvSpPr>
          <p:spPr>
            <a:xfrm>
              <a:off x="4363860" y="1925325"/>
              <a:ext cx="71555"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6" name="Oval 75"/>
            <p:cNvSpPr/>
            <p:nvPr/>
          </p:nvSpPr>
          <p:spPr>
            <a:xfrm>
              <a:off x="3787561" y="1852389"/>
              <a:ext cx="73488"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7" name="Oval 76"/>
            <p:cNvSpPr/>
            <p:nvPr/>
          </p:nvSpPr>
          <p:spPr>
            <a:xfrm>
              <a:off x="4075711" y="1998262"/>
              <a:ext cx="73488" cy="70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8" name="Oval 77"/>
            <p:cNvSpPr/>
            <p:nvPr/>
          </p:nvSpPr>
          <p:spPr>
            <a:xfrm>
              <a:off x="4363860" y="2141992"/>
              <a:ext cx="71555" cy="707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9" name="Oval 78"/>
            <p:cNvSpPr/>
            <p:nvPr/>
          </p:nvSpPr>
          <p:spPr>
            <a:xfrm>
              <a:off x="3861048" y="1998262"/>
              <a:ext cx="71555" cy="70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0" name="Oval 79"/>
            <p:cNvSpPr/>
            <p:nvPr/>
          </p:nvSpPr>
          <p:spPr>
            <a:xfrm>
              <a:off x="4220752" y="2356512"/>
              <a:ext cx="71555"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1" name="Oval 80"/>
            <p:cNvSpPr/>
            <p:nvPr/>
          </p:nvSpPr>
          <p:spPr>
            <a:xfrm>
              <a:off x="4004156" y="2500240"/>
              <a:ext cx="71555"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2" name="Oval 81"/>
            <p:cNvSpPr/>
            <p:nvPr/>
          </p:nvSpPr>
          <p:spPr>
            <a:xfrm>
              <a:off x="4435414" y="2429449"/>
              <a:ext cx="73488" cy="707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3" name="Oval 82"/>
            <p:cNvSpPr/>
            <p:nvPr/>
          </p:nvSpPr>
          <p:spPr>
            <a:xfrm>
              <a:off x="3861048" y="2212783"/>
              <a:ext cx="71555"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4" name="Oval 83"/>
            <p:cNvSpPr/>
            <p:nvPr/>
          </p:nvSpPr>
          <p:spPr>
            <a:xfrm>
              <a:off x="3644453" y="2285720"/>
              <a:ext cx="71555" cy="70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5" name="Oval 84"/>
            <p:cNvSpPr/>
            <p:nvPr/>
          </p:nvSpPr>
          <p:spPr>
            <a:xfrm>
              <a:off x="3644453" y="1998262"/>
              <a:ext cx="71555" cy="70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6" name="Oval 85"/>
            <p:cNvSpPr/>
            <p:nvPr/>
          </p:nvSpPr>
          <p:spPr>
            <a:xfrm>
              <a:off x="4220752" y="1708661"/>
              <a:ext cx="71555"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7" name="Oval 86"/>
            <p:cNvSpPr/>
            <p:nvPr/>
          </p:nvSpPr>
          <p:spPr>
            <a:xfrm>
              <a:off x="4075711" y="2285720"/>
              <a:ext cx="73488" cy="70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8" name="Oval 87"/>
            <p:cNvSpPr/>
            <p:nvPr/>
          </p:nvSpPr>
          <p:spPr>
            <a:xfrm>
              <a:off x="4211083" y="2781262"/>
              <a:ext cx="73488" cy="707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9" name="Oval 88"/>
            <p:cNvSpPr/>
            <p:nvPr/>
          </p:nvSpPr>
          <p:spPr>
            <a:xfrm>
              <a:off x="3924867" y="2924990"/>
              <a:ext cx="71553"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0" name="Oval 89"/>
            <p:cNvSpPr/>
            <p:nvPr/>
          </p:nvSpPr>
          <p:spPr>
            <a:xfrm>
              <a:off x="4356124" y="2637533"/>
              <a:ext cx="71555" cy="70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1" name="Oval 90"/>
            <p:cNvSpPr/>
            <p:nvPr/>
          </p:nvSpPr>
          <p:spPr>
            <a:xfrm>
              <a:off x="4139529" y="2997927"/>
              <a:ext cx="71555" cy="70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2" name="Oval 91"/>
            <p:cNvSpPr/>
            <p:nvPr/>
          </p:nvSpPr>
          <p:spPr>
            <a:xfrm>
              <a:off x="4067975" y="2637533"/>
              <a:ext cx="71553" cy="70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3" name="Oval 92"/>
            <p:cNvSpPr/>
            <p:nvPr/>
          </p:nvSpPr>
          <p:spPr>
            <a:xfrm>
              <a:off x="4499232" y="2924990"/>
              <a:ext cx="73488"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4" name="Oval 93"/>
            <p:cNvSpPr/>
            <p:nvPr/>
          </p:nvSpPr>
          <p:spPr>
            <a:xfrm>
              <a:off x="4427679" y="3212447"/>
              <a:ext cx="71553"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5" name="Oval 94"/>
            <p:cNvSpPr/>
            <p:nvPr/>
          </p:nvSpPr>
          <p:spPr>
            <a:xfrm>
              <a:off x="3851380" y="3141656"/>
              <a:ext cx="73488" cy="707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6" name="Oval 95"/>
            <p:cNvSpPr/>
            <p:nvPr/>
          </p:nvSpPr>
          <p:spPr>
            <a:xfrm>
              <a:off x="4139529" y="3285384"/>
              <a:ext cx="71555" cy="70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7" name="Oval 96"/>
            <p:cNvSpPr/>
            <p:nvPr/>
          </p:nvSpPr>
          <p:spPr>
            <a:xfrm>
              <a:off x="4427679" y="3429113"/>
              <a:ext cx="71553"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8" name="Oval 97"/>
            <p:cNvSpPr/>
            <p:nvPr/>
          </p:nvSpPr>
          <p:spPr>
            <a:xfrm>
              <a:off x="3924867" y="3285384"/>
              <a:ext cx="71553" cy="70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9" name="Oval 98"/>
            <p:cNvSpPr/>
            <p:nvPr/>
          </p:nvSpPr>
          <p:spPr>
            <a:xfrm>
              <a:off x="4284571" y="3645778"/>
              <a:ext cx="71553" cy="70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0" name="Oval 99"/>
            <p:cNvSpPr/>
            <p:nvPr/>
          </p:nvSpPr>
          <p:spPr>
            <a:xfrm>
              <a:off x="4067975" y="3789507"/>
              <a:ext cx="71553" cy="707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1" name="Oval 100"/>
            <p:cNvSpPr/>
            <p:nvPr/>
          </p:nvSpPr>
          <p:spPr>
            <a:xfrm>
              <a:off x="4499232" y="3716571"/>
              <a:ext cx="73488"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2" name="Oval 101"/>
            <p:cNvSpPr/>
            <p:nvPr/>
          </p:nvSpPr>
          <p:spPr>
            <a:xfrm>
              <a:off x="3924867" y="3502050"/>
              <a:ext cx="71553" cy="707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3" name="Oval 102"/>
            <p:cNvSpPr/>
            <p:nvPr/>
          </p:nvSpPr>
          <p:spPr>
            <a:xfrm>
              <a:off x="3708272" y="3572841"/>
              <a:ext cx="71553"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4" name="Oval 103"/>
            <p:cNvSpPr/>
            <p:nvPr/>
          </p:nvSpPr>
          <p:spPr>
            <a:xfrm>
              <a:off x="3708272" y="3285384"/>
              <a:ext cx="71553" cy="70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5" name="Oval 104"/>
            <p:cNvSpPr/>
            <p:nvPr/>
          </p:nvSpPr>
          <p:spPr>
            <a:xfrm>
              <a:off x="4284571" y="2997927"/>
              <a:ext cx="71553" cy="70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6" name="Oval 105"/>
            <p:cNvSpPr/>
            <p:nvPr/>
          </p:nvSpPr>
          <p:spPr>
            <a:xfrm>
              <a:off x="4139529" y="3572841"/>
              <a:ext cx="71555"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7" name="Oval 106"/>
            <p:cNvSpPr/>
            <p:nvPr/>
          </p:nvSpPr>
          <p:spPr>
            <a:xfrm>
              <a:off x="4300042" y="3716571"/>
              <a:ext cx="73488"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8" name="Oval 107"/>
            <p:cNvSpPr/>
            <p:nvPr/>
          </p:nvSpPr>
          <p:spPr>
            <a:xfrm>
              <a:off x="4011892" y="3860298"/>
              <a:ext cx="73488"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9" name="Oval 108"/>
            <p:cNvSpPr/>
            <p:nvPr/>
          </p:nvSpPr>
          <p:spPr>
            <a:xfrm>
              <a:off x="4445083" y="3572841"/>
              <a:ext cx="71555"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0" name="Oval 109"/>
            <p:cNvSpPr/>
            <p:nvPr/>
          </p:nvSpPr>
          <p:spPr>
            <a:xfrm>
              <a:off x="4228488" y="3933235"/>
              <a:ext cx="71555" cy="70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1" name="Oval 110"/>
            <p:cNvSpPr/>
            <p:nvPr/>
          </p:nvSpPr>
          <p:spPr>
            <a:xfrm>
              <a:off x="4156934" y="3572841"/>
              <a:ext cx="71553"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2" name="Oval 111"/>
            <p:cNvSpPr/>
            <p:nvPr/>
          </p:nvSpPr>
          <p:spPr>
            <a:xfrm>
              <a:off x="4588191" y="3860298"/>
              <a:ext cx="73488"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3" name="Oval 112"/>
            <p:cNvSpPr/>
            <p:nvPr/>
          </p:nvSpPr>
          <p:spPr>
            <a:xfrm>
              <a:off x="4516638" y="4149901"/>
              <a:ext cx="71553" cy="707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4" name="Oval 113"/>
            <p:cNvSpPr/>
            <p:nvPr/>
          </p:nvSpPr>
          <p:spPr>
            <a:xfrm>
              <a:off x="3940339" y="4076965"/>
              <a:ext cx="71553"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5" name="Oval 114"/>
            <p:cNvSpPr/>
            <p:nvPr/>
          </p:nvSpPr>
          <p:spPr>
            <a:xfrm>
              <a:off x="4228488" y="4220693"/>
              <a:ext cx="71555"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6" name="Oval 115"/>
            <p:cNvSpPr/>
            <p:nvPr/>
          </p:nvSpPr>
          <p:spPr>
            <a:xfrm>
              <a:off x="4516638" y="4364422"/>
              <a:ext cx="71553"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7" name="Oval 116"/>
            <p:cNvSpPr/>
            <p:nvPr/>
          </p:nvSpPr>
          <p:spPr>
            <a:xfrm>
              <a:off x="4011892" y="4220693"/>
              <a:ext cx="73488"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8" name="Oval 117"/>
            <p:cNvSpPr/>
            <p:nvPr/>
          </p:nvSpPr>
          <p:spPr>
            <a:xfrm>
              <a:off x="4373530" y="4581087"/>
              <a:ext cx="71553"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9" name="Oval 118"/>
            <p:cNvSpPr/>
            <p:nvPr/>
          </p:nvSpPr>
          <p:spPr>
            <a:xfrm>
              <a:off x="4156934" y="4724816"/>
              <a:ext cx="71553"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0" name="Oval 119"/>
            <p:cNvSpPr/>
            <p:nvPr/>
          </p:nvSpPr>
          <p:spPr>
            <a:xfrm>
              <a:off x="4588191" y="4654023"/>
              <a:ext cx="73488" cy="70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1" name="Oval 120"/>
            <p:cNvSpPr/>
            <p:nvPr/>
          </p:nvSpPr>
          <p:spPr>
            <a:xfrm>
              <a:off x="3924867" y="5589332"/>
              <a:ext cx="71553"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2" name="Oval 121"/>
            <p:cNvSpPr/>
            <p:nvPr/>
          </p:nvSpPr>
          <p:spPr>
            <a:xfrm>
              <a:off x="3797231" y="4508150"/>
              <a:ext cx="71553"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3" name="Oval 122"/>
            <p:cNvSpPr/>
            <p:nvPr/>
          </p:nvSpPr>
          <p:spPr>
            <a:xfrm>
              <a:off x="3797231" y="4220693"/>
              <a:ext cx="71553"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4" name="Oval 123"/>
            <p:cNvSpPr/>
            <p:nvPr/>
          </p:nvSpPr>
          <p:spPr>
            <a:xfrm>
              <a:off x="4373530" y="3933235"/>
              <a:ext cx="71553" cy="70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5" name="Oval 124"/>
            <p:cNvSpPr/>
            <p:nvPr/>
          </p:nvSpPr>
          <p:spPr>
            <a:xfrm>
              <a:off x="4228488" y="4508150"/>
              <a:ext cx="71555"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6" name="Oval 125"/>
            <p:cNvSpPr/>
            <p:nvPr/>
          </p:nvSpPr>
          <p:spPr>
            <a:xfrm>
              <a:off x="4300042" y="1646449"/>
              <a:ext cx="73488" cy="70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7" name="Oval 126"/>
            <p:cNvSpPr/>
            <p:nvPr/>
          </p:nvSpPr>
          <p:spPr>
            <a:xfrm>
              <a:off x="4011892" y="1790178"/>
              <a:ext cx="73488" cy="707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8" name="Oval 127"/>
            <p:cNvSpPr/>
            <p:nvPr/>
          </p:nvSpPr>
          <p:spPr>
            <a:xfrm>
              <a:off x="4445083" y="1500575"/>
              <a:ext cx="71555"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9" name="Oval 128"/>
            <p:cNvSpPr/>
            <p:nvPr/>
          </p:nvSpPr>
          <p:spPr>
            <a:xfrm>
              <a:off x="4228488" y="1860969"/>
              <a:ext cx="71555"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0" name="Oval 129"/>
            <p:cNvSpPr/>
            <p:nvPr/>
          </p:nvSpPr>
          <p:spPr>
            <a:xfrm>
              <a:off x="4156934" y="1500575"/>
              <a:ext cx="71553"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1" name="Oval 130"/>
            <p:cNvSpPr/>
            <p:nvPr/>
          </p:nvSpPr>
          <p:spPr>
            <a:xfrm>
              <a:off x="4588191" y="1790178"/>
              <a:ext cx="73488" cy="707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2" name="Oval 131"/>
            <p:cNvSpPr/>
            <p:nvPr/>
          </p:nvSpPr>
          <p:spPr>
            <a:xfrm>
              <a:off x="4516638" y="2077636"/>
              <a:ext cx="71553"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3" name="Oval 132"/>
            <p:cNvSpPr/>
            <p:nvPr/>
          </p:nvSpPr>
          <p:spPr>
            <a:xfrm>
              <a:off x="3940339" y="2004699"/>
              <a:ext cx="71553"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4" name="Oval 133"/>
            <p:cNvSpPr/>
            <p:nvPr/>
          </p:nvSpPr>
          <p:spPr>
            <a:xfrm>
              <a:off x="4228488" y="2150572"/>
              <a:ext cx="71555" cy="707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5" name="Oval 134"/>
            <p:cNvSpPr/>
            <p:nvPr/>
          </p:nvSpPr>
          <p:spPr>
            <a:xfrm>
              <a:off x="4516638" y="2294300"/>
              <a:ext cx="71553" cy="70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6" name="Oval 135"/>
            <p:cNvSpPr/>
            <p:nvPr/>
          </p:nvSpPr>
          <p:spPr>
            <a:xfrm>
              <a:off x="4011892" y="2150572"/>
              <a:ext cx="73488" cy="707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7" name="Oval 136"/>
            <p:cNvSpPr/>
            <p:nvPr/>
          </p:nvSpPr>
          <p:spPr>
            <a:xfrm>
              <a:off x="4373530" y="2508821"/>
              <a:ext cx="71553"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8" name="Oval 137"/>
            <p:cNvSpPr/>
            <p:nvPr/>
          </p:nvSpPr>
          <p:spPr>
            <a:xfrm>
              <a:off x="4156934" y="2654694"/>
              <a:ext cx="71553" cy="70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9" name="Oval 138"/>
            <p:cNvSpPr/>
            <p:nvPr/>
          </p:nvSpPr>
          <p:spPr>
            <a:xfrm>
              <a:off x="4588191" y="2581758"/>
              <a:ext cx="73488"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0" name="Oval 139"/>
            <p:cNvSpPr/>
            <p:nvPr/>
          </p:nvSpPr>
          <p:spPr>
            <a:xfrm>
              <a:off x="4011892" y="2365093"/>
              <a:ext cx="73488"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1" name="Oval 140"/>
            <p:cNvSpPr/>
            <p:nvPr/>
          </p:nvSpPr>
          <p:spPr>
            <a:xfrm>
              <a:off x="3797231" y="2438030"/>
              <a:ext cx="71553" cy="707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2" name="Oval 141"/>
            <p:cNvSpPr/>
            <p:nvPr/>
          </p:nvSpPr>
          <p:spPr>
            <a:xfrm>
              <a:off x="3797231" y="2150572"/>
              <a:ext cx="71553" cy="707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3" name="Oval 142"/>
            <p:cNvSpPr/>
            <p:nvPr/>
          </p:nvSpPr>
          <p:spPr>
            <a:xfrm>
              <a:off x="4373530" y="1860969"/>
              <a:ext cx="71553"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4" name="Oval 143"/>
            <p:cNvSpPr/>
            <p:nvPr/>
          </p:nvSpPr>
          <p:spPr>
            <a:xfrm>
              <a:off x="4228488" y="2438030"/>
              <a:ext cx="71555" cy="707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5" name="Oval 144"/>
            <p:cNvSpPr/>
            <p:nvPr/>
          </p:nvSpPr>
          <p:spPr>
            <a:xfrm>
              <a:off x="3779825" y="2852053"/>
              <a:ext cx="71555"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6" name="Oval 145"/>
            <p:cNvSpPr/>
            <p:nvPr/>
          </p:nvSpPr>
          <p:spPr>
            <a:xfrm>
              <a:off x="3491676" y="2997927"/>
              <a:ext cx="71553" cy="70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7" name="Oval 146"/>
            <p:cNvSpPr/>
            <p:nvPr/>
          </p:nvSpPr>
          <p:spPr>
            <a:xfrm>
              <a:off x="3924867" y="2708325"/>
              <a:ext cx="71553"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8" name="Oval 147"/>
            <p:cNvSpPr/>
            <p:nvPr/>
          </p:nvSpPr>
          <p:spPr>
            <a:xfrm>
              <a:off x="3708272" y="3068719"/>
              <a:ext cx="71553"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9" name="Oval 148"/>
            <p:cNvSpPr/>
            <p:nvPr/>
          </p:nvSpPr>
          <p:spPr>
            <a:xfrm>
              <a:off x="3636717" y="2708325"/>
              <a:ext cx="71555"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0" name="Oval 149"/>
            <p:cNvSpPr/>
            <p:nvPr/>
          </p:nvSpPr>
          <p:spPr>
            <a:xfrm>
              <a:off x="4067975" y="2997927"/>
              <a:ext cx="71553" cy="70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1" name="Oval 150"/>
            <p:cNvSpPr/>
            <p:nvPr/>
          </p:nvSpPr>
          <p:spPr>
            <a:xfrm>
              <a:off x="3996421" y="3285384"/>
              <a:ext cx="71555" cy="70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2" name="Oval 151"/>
            <p:cNvSpPr/>
            <p:nvPr/>
          </p:nvSpPr>
          <p:spPr>
            <a:xfrm>
              <a:off x="3420121" y="3212447"/>
              <a:ext cx="71555"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3" name="Oval 152"/>
            <p:cNvSpPr/>
            <p:nvPr/>
          </p:nvSpPr>
          <p:spPr>
            <a:xfrm>
              <a:off x="3708272" y="3356176"/>
              <a:ext cx="71553"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4" name="Oval 153"/>
            <p:cNvSpPr/>
            <p:nvPr/>
          </p:nvSpPr>
          <p:spPr>
            <a:xfrm>
              <a:off x="3996421" y="3502050"/>
              <a:ext cx="71555" cy="707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5" name="Oval 154"/>
            <p:cNvSpPr/>
            <p:nvPr/>
          </p:nvSpPr>
          <p:spPr>
            <a:xfrm>
              <a:off x="3491676" y="3356176"/>
              <a:ext cx="71553"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6" name="Oval 155"/>
            <p:cNvSpPr/>
            <p:nvPr/>
          </p:nvSpPr>
          <p:spPr>
            <a:xfrm>
              <a:off x="3851380" y="3716571"/>
              <a:ext cx="73488"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7" name="Oval 156"/>
            <p:cNvSpPr/>
            <p:nvPr/>
          </p:nvSpPr>
          <p:spPr>
            <a:xfrm>
              <a:off x="3636717" y="3860298"/>
              <a:ext cx="71555"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8" name="Oval 157"/>
            <p:cNvSpPr/>
            <p:nvPr/>
          </p:nvSpPr>
          <p:spPr>
            <a:xfrm>
              <a:off x="4067975" y="3789507"/>
              <a:ext cx="71553" cy="707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9" name="Oval 158"/>
            <p:cNvSpPr/>
            <p:nvPr/>
          </p:nvSpPr>
          <p:spPr>
            <a:xfrm>
              <a:off x="3491676" y="3572841"/>
              <a:ext cx="71553"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0" name="Oval 159"/>
            <p:cNvSpPr/>
            <p:nvPr/>
          </p:nvSpPr>
          <p:spPr>
            <a:xfrm>
              <a:off x="3779825" y="4076965"/>
              <a:ext cx="71555"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1" name="Oval 160"/>
            <p:cNvSpPr/>
            <p:nvPr/>
          </p:nvSpPr>
          <p:spPr>
            <a:xfrm>
              <a:off x="3348568" y="2924990"/>
              <a:ext cx="71553"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2" name="Oval 161"/>
            <p:cNvSpPr/>
            <p:nvPr/>
          </p:nvSpPr>
          <p:spPr>
            <a:xfrm>
              <a:off x="3851380" y="3068719"/>
              <a:ext cx="73488"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3" name="Oval 162"/>
            <p:cNvSpPr/>
            <p:nvPr/>
          </p:nvSpPr>
          <p:spPr>
            <a:xfrm>
              <a:off x="3708272" y="3645778"/>
              <a:ext cx="71553" cy="70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4" name="Oval 163"/>
            <p:cNvSpPr/>
            <p:nvPr/>
          </p:nvSpPr>
          <p:spPr>
            <a:xfrm>
              <a:off x="3491676" y="1125165"/>
              <a:ext cx="71553" cy="707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5" name="Oval 164"/>
            <p:cNvSpPr/>
            <p:nvPr/>
          </p:nvSpPr>
          <p:spPr>
            <a:xfrm>
              <a:off x="3203526" y="1268893"/>
              <a:ext cx="71555"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6" name="Oval 165"/>
            <p:cNvSpPr/>
            <p:nvPr/>
          </p:nvSpPr>
          <p:spPr>
            <a:xfrm>
              <a:off x="3636717" y="981436"/>
              <a:ext cx="71555" cy="70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7" name="Oval 166"/>
            <p:cNvSpPr/>
            <p:nvPr/>
          </p:nvSpPr>
          <p:spPr>
            <a:xfrm>
              <a:off x="3420121" y="1341830"/>
              <a:ext cx="71555" cy="70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8" name="Oval 167"/>
            <p:cNvSpPr/>
            <p:nvPr/>
          </p:nvSpPr>
          <p:spPr>
            <a:xfrm>
              <a:off x="3348568" y="981436"/>
              <a:ext cx="71553" cy="70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9" name="Oval 168"/>
            <p:cNvSpPr/>
            <p:nvPr/>
          </p:nvSpPr>
          <p:spPr>
            <a:xfrm>
              <a:off x="3779825" y="1268893"/>
              <a:ext cx="71555"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70" name="Oval 169"/>
            <p:cNvSpPr/>
            <p:nvPr/>
          </p:nvSpPr>
          <p:spPr>
            <a:xfrm>
              <a:off x="3708272" y="1556351"/>
              <a:ext cx="71553"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71" name="Oval 170"/>
            <p:cNvSpPr/>
            <p:nvPr/>
          </p:nvSpPr>
          <p:spPr>
            <a:xfrm>
              <a:off x="3131972" y="1485560"/>
              <a:ext cx="71553" cy="707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72" name="Oval 171"/>
            <p:cNvSpPr/>
            <p:nvPr/>
          </p:nvSpPr>
          <p:spPr>
            <a:xfrm>
              <a:off x="3420121" y="1629287"/>
              <a:ext cx="71555" cy="70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73" name="Oval 172"/>
            <p:cNvSpPr/>
            <p:nvPr/>
          </p:nvSpPr>
          <p:spPr>
            <a:xfrm>
              <a:off x="3708272" y="1773017"/>
              <a:ext cx="71553" cy="707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74" name="Oval 173"/>
            <p:cNvSpPr/>
            <p:nvPr/>
          </p:nvSpPr>
          <p:spPr>
            <a:xfrm>
              <a:off x="3203526" y="1629287"/>
              <a:ext cx="71555" cy="70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75" name="Oval 174"/>
            <p:cNvSpPr/>
            <p:nvPr/>
          </p:nvSpPr>
          <p:spPr>
            <a:xfrm>
              <a:off x="3563229" y="1989682"/>
              <a:ext cx="73488" cy="70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76" name="Oval 175"/>
            <p:cNvSpPr/>
            <p:nvPr/>
          </p:nvSpPr>
          <p:spPr>
            <a:xfrm>
              <a:off x="3348568" y="2133411"/>
              <a:ext cx="71553" cy="707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77" name="Oval 176"/>
            <p:cNvSpPr/>
            <p:nvPr/>
          </p:nvSpPr>
          <p:spPr>
            <a:xfrm>
              <a:off x="3779825" y="2060474"/>
              <a:ext cx="71555"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78" name="Oval 177"/>
            <p:cNvSpPr/>
            <p:nvPr/>
          </p:nvSpPr>
          <p:spPr>
            <a:xfrm>
              <a:off x="3203526" y="1843808"/>
              <a:ext cx="71555"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79" name="Oval 178"/>
            <p:cNvSpPr/>
            <p:nvPr/>
          </p:nvSpPr>
          <p:spPr>
            <a:xfrm>
              <a:off x="2986930" y="1052229"/>
              <a:ext cx="73488"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0" name="Oval 179"/>
            <p:cNvSpPr/>
            <p:nvPr/>
          </p:nvSpPr>
          <p:spPr>
            <a:xfrm>
              <a:off x="3851380" y="1125165"/>
              <a:ext cx="73488" cy="707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1" name="Oval 180"/>
            <p:cNvSpPr/>
            <p:nvPr/>
          </p:nvSpPr>
          <p:spPr>
            <a:xfrm>
              <a:off x="3563229" y="1341830"/>
              <a:ext cx="73488" cy="70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2" name="Oval 181"/>
            <p:cNvSpPr/>
            <p:nvPr/>
          </p:nvSpPr>
          <p:spPr>
            <a:xfrm>
              <a:off x="3420121" y="1916745"/>
              <a:ext cx="71555"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3" name="Oval 182"/>
            <p:cNvSpPr/>
            <p:nvPr/>
          </p:nvSpPr>
          <p:spPr>
            <a:xfrm>
              <a:off x="3636717" y="2141992"/>
              <a:ext cx="71555" cy="707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4" name="Oval 183"/>
            <p:cNvSpPr/>
            <p:nvPr/>
          </p:nvSpPr>
          <p:spPr>
            <a:xfrm>
              <a:off x="3491676" y="2356512"/>
              <a:ext cx="71553"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5" name="Oval 184"/>
            <p:cNvSpPr/>
            <p:nvPr/>
          </p:nvSpPr>
          <p:spPr>
            <a:xfrm>
              <a:off x="3275080" y="2500240"/>
              <a:ext cx="73488"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6" name="Oval 185"/>
            <p:cNvSpPr/>
            <p:nvPr/>
          </p:nvSpPr>
          <p:spPr>
            <a:xfrm>
              <a:off x="3708272" y="2429449"/>
              <a:ext cx="71553" cy="707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7" name="Oval 186"/>
            <p:cNvSpPr/>
            <p:nvPr/>
          </p:nvSpPr>
          <p:spPr>
            <a:xfrm>
              <a:off x="3131972" y="2212783"/>
              <a:ext cx="71553"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8" name="Oval 187"/>
            <p:cNvSpPr/>
            <p:nvPr/>
          </p:nvSpPr>
          <p:spPr>
            <a:xfrm>
              <a:off x="4067975" y="1052229"/>
              <a:ext cx="71553"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9" name="Oval 188"/>
            <p:cNvSpPr/>
            <p:nvPr/>
          </p:nvSpPr>
          <p:spPr>
            <a:xfrm>
              <a:off x="3348568" y="2285720"/>
              <a:ext cx="71553" cy="70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90" name="Oval 189"/>
            <p:cNvSpPr/>
            <p:nvPr/>
          </p:nvSpPr>
          <p:spPr>
            <a:xfrm>
              <a:off x="3499411" y="2150572"/>
              <a:ext cx="73488" cy="707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91" name="Oval 190"/>
            <p:cNvSpPr/>
            <p:nvPr/>
          </p:nvSpPr>
          <p:spPr>
            <a:xfrm>
              <a:off x="3787561" y="2294300"/>
              <a:ext cx="73488" cy="70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92" name="Oval 191"/>
            <p:cNvSpPr/>
            <p:nvPr/>
          </p:nvSpPr>
          <p:spPr>
            <a:xfrm>
              <a:off x="3284749" y="2150572"/>
              <a:ext cx="71555" cy="707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93" name="Oval 192"/>
            <p:cNvSpPr/>
            <p:nvPr/>
          </p:nvSpPr>
          <p:spPr>
            <a:xfrm>
              <a:off x="3644453" y="2508821"/>
              <a:ext cx="71555"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94" name="Oval 193"/>
            <p:cNvSpPr/>
            <p:nvPr/>
          </p:nvSpPr>
          <p:spPr>
            <a:xfrm>
              <a:off x="3427857" y="2654694"/>
              <a:ext cx="71555" cy="70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95" name="Oval 194"/>
            <p:cNvSpPr/>
            <p:nvPr/>
          </p:nvSpPr>
          <p:spPr>
            <a:xfrm>
              <a:off x="3861048" y="2581758"/>
              <a:ext cx="71555"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96" name="Oval 195"/>
            <p:cNvSpPr/>
            <p:nvPr/>
          </p:nvSpPr>
          <p:spPr>
            <a:xfrm>
              <a:off x="3284749" y="2365093"/>
              <a:ext cx="71555"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97" name="Oval 196"/>
            <p:cNvSpPr/>
            <p:nvPr/>
          </p:nvSpPr>
          <p:spPr>
            <a:xfrm>
              <a:off x="4427679" y="1195956"/>
              <a:ext cx="71553"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98" name="Oval 197"/>
            <p:cNvSpPr/>
            <p:nvPr/>
          </p:nvSpPr>
          <p:spPr>
            <a:xfrm>
              <a:off x="3203526" y="1989682"/>
              <a:ext cx="71555" cy="70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99" name="Oval 198"/>
            <p:cNvSpPr/>
            <p:nvPr/>
          </p:nvSpPr>
          <p:spPr>
            <a:xfrm>
              <a:off x="3499411" y="2438030"/>
              <a:ext cx="73488" cy="707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00" name="Oval 199"/>
            <p:cNvSpPr/>
            <p:nvPr/>
          </p:nvSpPr>
          <p:spPr>
            <a:xfrm>
              <a:off x="3779825" y="2789843"/>
              <a:ext cx="71555" cy="707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01" name="Oval 200"/>
            <p:cNvSpPr/>
            <p:nvPr/>
          </p:nvSpPr>
          <p:spPr>
            <a:xfrm>
              <a:off x="3491676" y="2789843"/>
              <a:ext cx="71553" cy="707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02" name="Oval 201"/>
            <p:cNvSpPr/>
            <p:nvPr/>
          </p:nvSpPr>
          <p:spPr>
            <a:xfrm>
              <a:off x="3940339" y="2229944"/>
              <a:ext cx="71553"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03" name="Oval 202"/>
            <p:cNvSpPr/>
            <p:nvPr/>
          </p:nvSpPr>
          <p:spPr>
            <a:xfrm>
              <a:off x="3364039" y="2157007"/>
              <a:ext cx="73488"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04" name="Oval 203"/>
            <p:cNvSpPr/>
            <p:nvPr/>
          </p:nvSpPr>
          <p:spPr>
            <a:xfrm>
              <a:off x="3652188" y="2302881"/>
              <a:ext cx="71555" cy="70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05" name="Oval 204"/>
            <p:cNvSpPr/>
            <p:nvPr/>
          </p:nvSpPr>
          <p:spPr>
            <a:xfrm>
              <a:off x="3940339" y="2446610"/>
              <a:ext cx="71553" cy="707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06" name="Oval 205"/>
            <p:cNvSpPr/>
            <p:nvPr/>
          </p:nvSpPr>
          <p:spPr>
            <a:xfrm>
              <a:off x="3437527" y="2302881"/>
              <a:ext cx="71553" cy="70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07" name="Oval 206"/>
            <p:cNvSpPr/>
            <p:nvPr/>
          </p:nvSpPr>
          <p:spPr>
            <a:xfrm>
              <a:off x="3797231" y="2661131"/>
              <a:ext cx="71553"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08" name="Oval 207"/>
            <p:cNvSpPr/>
            <p:nvPr/>
          </p:nvSpPr>
          <p:spPr>
            <a:xfrm>
              <a:off x="3580635" y="2807004"/>
              <a:ext cx="71553" cy="707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09" name="Oval 208"/>
            <p:cNvSpPr/>
            <p:nvPr/>
          </p:nvSpPr>
          <p:spPr>
            <a:xfrm>
              <a:off x="4011892" y="2734068"/>
              <a:ext cx="73488"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10" name="Oval 209"/>
            <p:cNvSpPr/>
            <p:nvPr/>
          </p:nvSpPr>
          <p:spPr>
            <a:xfrm>
              <a:off x="3437527" y="2517401"/>
              <a:ext cx="71553"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11" name="Oval 210"/>
            <p:cNvSpPr/>
            <p:nvPr/>
          </p:nvSpPr>
          <p:spPr>
            <a:xfrm>
              <a:off x="3220931" y="2590338"/>
              <a:ext cx="71553" cy="70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12" name="Oval 211"/>
            <p:cNvSpPr/>
            <p:nvPr/>
          </p:nvSpPr>
          <p:spPr>
            <a:xfrm>
              <a:off x="3220931" y="2302881"/>
              <a:ext cx="71553" cy="70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13" name="Oval 212"/>
            <p:cNvSpPr/>
            <p:nvPr/>
          </p:nvSpPr>
          <p:spPr>
            <a:xfrm>
              <a:off x="3652188" y="2590338"/>
              <a:ext cx="71555" cy="70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14" name="Oval 213"/>
            <p:cNvSpPr/>
            <p:nvPr/>
          </p:nvSpPr>
          <p:spPr>
            <a:xfrm>
              <a:off x="4572720" y="1268893"/>
              <a:ext cx="71555"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15" name="Oval 214"/>
            <p:cNvSpPr/>
            <p:nvPr/>
          </p:nvSpPr>
          <p:spPr>
            <a:xfrm>
              <a:off x="3203526" y="2212783"/>
              <a:ext cx="71555"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16" name="Oval 215"/>
            <p:cNvSpPr/>
            <p:nvPr/>
          </p:nvSpPr>
          <p:spPr>
            <a:xfrm>
              <a:off x="3547758" y="1341830"/>
              <a:ext cx="71555" cy="70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17" name="Oval 216"/>
            <p:cNvSpPr/>
            <p:nvPr/>
          </p:nvSpPr>
          <p:spPr>
            <a:xfrm>
              <a:off x="3402717" y="1556351"/>
              <a:ext cx="71553"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18" name="Oval 217"/>
            <p:cNvSpPr/>
            <p:nvPr/>
          </p:nvSpPr>
          <p:spPr>
            <a:xfrm>
              <a:off x="3186121" y="1700080"/>
              <a:ext cx="73488"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19" name="Oval 218"/>
            <p:cNvSpPr/>
            <p:nvPr/>
          </p:nvSpPr>
          <p:spPr>
            <a:xfrm>
              <a:off x="3619313" y="1629287"/>
              <a:ext cx="71553" cy="70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20" name="Oval 219"/>
            <p:cNvSpPr/>
            <p:nvPr/>
          </p:nvSpPr>
          <p:spPr>
            <a:xfrm>
              <a:off x="3131972" y="1195956"/>
              <a:ext cx="71553"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21" name="Oval 220"/>
            <p:cNvSpPr/>
            <p:nvPr/>
          </p:nvSpPr>
          <p:spPr>
            <a:xfrm>
              <a:off x="3708272" y="1125165"/>
              <a:ext cx="71553" cy="707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22" name="Oval 221"/>
            <p:cNvSpPr/>
            <p:nvPr/>
          </p:nvSpPr>
          <p:spPr>
            <a:xfrm>
              <a:off x="3259609" y="1485560"/>
              <a:ext cx="71553" cy="707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23" name="Oval 222"/>
            <p:cNvSpPr/>
            <p:nvPr/>
          </p:nvSpPr>
          <p:spPr>
            <a:xfrm>
              <a:off x="3412386" y="1348267"/>
              <a:ext cx="71555"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24" name="Oval 223"/>
            <p:cNvSpPr/>
            <p:nvPr/>
          </p:nvSpPr>
          <p:spPr>
            <a:xfrm>
              <a:off x="3698602" y="1494140"/>
              <a:ext cx="73488" cy="707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25" name="Oval 224"/>
            <p:cNvSpPr/>
            <p:nvPr/>
          </p:nvSpPr>
          <p:spPr>
            <a:xfrm>
              <a:off x="3195790" y="1348267"/>
              <a:ext cx="71555"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26" name="Oval 225"/>
            <p:cNvSpPr/>
            <p:nvPr/>
          </p:nvSpPr>
          <p:spPr>
            <a:xfrm>
              <a:off x="3555494" y="1708661"/>
              <a:ext cx="71555"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27" name="Oval 226"/>
            <p:cNvSpPr/>
            <p:nvPr/>
          </p:nvSpPr>
          <p:spPr>
            <a:xfrm>
              <a:off x="3338898" y="1852389"/>
              <a:ext cx="73488"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28" name="Oval 227"/>
            <p:cNvSpPr/>
            <p:nvPr/>
          </p:nvSpPr>
          <p:spPr>
            <a:xfrm>
              <a:off x="3772089" y="1781598"/>
              <a:ext cx="71555" cy="707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29" name="Oval 228"/>
            <p:cNvSpPr/>
            <p:nvPr/>
          </p:nvSpPr>
          <p:spPr>
            <a:xfrm>
              <a:off x="3131972" y="1989682"/>
              <a:ext cx="71553" cy="70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30" name="Oval 229"/>
            <p:cNvSpPr/>
            <p:nvPr/>
          </p:nvSpPr>
          <p:spPr>
            <a:xfrm>
              <a:off x="4211083" y="1052229"/>
              <a:ext cx="73488"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31" name="Oval 230"/>
            <p:cNvSpPr/>
            <p:nvPr/>
          </p:nvSpPr>
          <p:spPr>
            <a:xfrm>
              <a:off x="3131972" y="981436"/>
              <a:ext cx="71553" cy="70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32" name="Oval 231"/>
            <p:cNvSpPr/>
            <p:nvPr/>
          </p:nvSpPr>
          <p:spPr>
            <a:xfrm>
              <a:off x="3412386" y="1637868"/>
              <a:ext cx="71555" cy="70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33" name="Oval 232"/>
            <p:cNvSpPr/>
            <p:nvPr/>
          </p:nvSpPr>
          <p:spPr>
            <a:xfrm>
              <a:off x="3690866" y="1989682"/>
              <a:ext cx="71555" cy="70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34" name="Oval 233"/>
            <p:cNvSpPr/>
            <p:nvPr/>
          </p:nvSpPr>
          <p:spPr>
            <a:xfrm>
              <a:off x="3402717" y="1989682"/>
              <a:ext cx="71553" cy="70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35" name="Oval 234"/>
            <p:cNvSpPr/>
            <p:nvPr/>
          </p:nvSpPr>
          <p:spPr>
            <a:xfrm>
              <a:off x="3851380" y="1429784"/>
              <a:ext cx="73488" cy="707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36" name="Oval 235"/>
            <p:cNvSpPr/>
            <p:nvPr/>
          </p:nvSpPr>
          <p:spPr>
            <a:xfrm>
              <a:off x="3275080" y="1356847"/>
              <a:ext cx="73488"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37" name="Oval 236"/>
            <p:cNvSpPr/>
            <p:nvPr/>
          </p:nvSpPr>
          <p:spPr>
            <a:xfrm>
              <a:off x="3563229" y="1500575"/>
              <a:ext cx="73488"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38" name="Oval 237"/>
            <p:cNvSpPr/>
            <p:nvPr/>
          </p:nvSpPr>
          <p:spPr>
            <a:xfrm>
              <a:off x="3851380" y="1646449"/>
              <a:ext cx="73488" cy="70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39" name="Oval 238"/>
            <p:cNvSpPr/>
            <p:nvPr/>
          </p:nvSpPr>
          <p:spPr>
            <a:xfrm>
              <a:off x="3348568" y="1500575"/>
              <a:ext cx="71553"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40" name="Oval 239"/>
            <p:cNvSpPr/>
            <p:nvPr/>
          </p:nvSpPr>
          <p:spPr>
            <a:xfrm>
              <a:off x="3708272" y="1860969"/>
              <a:ext cx="71553"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41" name="Oval 240"/>
            <p:cNvSpPr/>
            <p:nvPr/>
          </p:nvSpPr>
          <p:spPr>
            <a:xfrm>
              <a:off x="3491676" y="2004699"/>
              <a:ext cx="71553"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42" name="Oval 241"/>
            <p:cNvSpPr/>
            <p:nvPr/>
          </p:nvSpPr>
          <p:spPr>
            <a:xfrm>
              <a:off x="3924867" y="1933906"/>
              <a:ext cx="71553" cy="70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43" name="Oval 242"/>
            <p:cNvSpPr/>
            <p:nvPr/>
          </p:nvSpPr>
          <p:spPr>
            <a:xfrm>
              <a:off x="3348568" y="1717241"/>
              <a:ext cx="71553"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44" name="Oval 243"/>
            <p:cNvSpPr/>
            <p:nvPr/>
          </p:nvSpPr>
          <p:spPr>
            <a:xfrm>
              <a:off x="3420121" y="3716571"/>
              <a:ext cx="71555"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45" name="Oval 244"/>
            <p:cNvSpPr/>
            <p:nvPr/>
          </p:nvSpPr>
          <p:spPr>
            <a:xfrm>
              <a:off x="3924867" y="908499"/>
              <a:ext cx="71553"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46" name="Oval 245"/>
            <p:cNvSpPr/>
            <p:nvPr/>
          </p:nvSpPr>
          <p:spPr>
            <a:xfrm>
              <a:off x="3563229" y="1790178"/>
              <a:ext cx="73488" cy="707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47" name="Oval 246"/>
            <p:cNvSpPr/>
            <p:nvPr/>
          </p:nvSpPr>
          <p:spPr>
            <a:xfrm>
              <a:off x="3348568" y="1125165"/>
              <a:ext cx="71553" cy="707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48" name="Oval 247"/>
            <p:cNvSpPr/>
            <p:nvPr/>
          </p:nvSpPr>
          <p:spPr>
            <a:xfrm>
              <a:off x="3114567" y="1412623"/>
              <a:ext cx="71555"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49" name="Oval 248"/>
            <p:cNvSpPr/>
            <p:nvPr/>
          </p:nvSpPr>
          <p:spPr>
            <a:xfrm>
              <a:off x="3636717" y="5516395"/>
              <a:ext cx="71555" cy="7293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0" name="Oval 249"/>
            <p:cNvSpPr/>
            <p:nvPr/>
          </p:nvSpPr>
          <p:spPr>
            <a:xfrm>
              <a:off x="3708272" y="4797753"/>
              <a:ext cx="71553" cy="7079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1" name="Oval 250"/>
            <p:cNvSpPr/>
            <p:nvPr/>
          </p:nvSpPr>
          <p:spPr>
            <a:xfrm>
              <a:off x="3491676" y="5372667"/>
              <a:ext cx="71553" cy="7293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2" name="Oval 251"/>
            <p:cNvSpPr/>
            <p:nvPr/>
          </p:nvSpPr>
          <p:spPr>
            <a:xfrm>
              <a:off x="3491676" y="5012273"/>
              <a:ext cx="71553" cy="7293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3" name="Oval 252"/>
            <p:cNvSpPr/>
            <p:nvPr/>
          </p:nvSpPr>
          <p:spPr>
            <a:xfrm>
              <a:off x="3708272" y="5445604"/>
              <a:ext cx="71553" cy="7079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4" name="Oval 253"/>
            <p:cNvSpPr/>
            <p:nvPr/>
          </p:nvSpPr>
          <p:spPr>
            <a:xfrm>
              <a:off x="4139529" y="5158147"/>
              <a:ext cx="71555" cy="707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5" name="Oval 254"/>
            <p:cNvSpPr/>
            <p:nvPr/>
          </p:nvSpPr>
          <p:spPr>
            <a:xfrm>
              <a:off x="4644275" y="5158147"/>
              <a:ext cx="71553" cy="707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6" name="Oval 255"/>
            <p:cNvSpPr/>
            <p:nvPr/>
          </p:nvSpPr>
          <p:spPr>
            <a:xfrm>
              <a:off x="3924867" y="4868544"/>
              <a:ext cx="71553"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7" name="Oval 256"/>
            <p:cNvSpPr/>
            <p:nvPr/>
          </p:nvSpPr>
          <p:spPr>
            <a:xfrm>
              <a:off x="3420121" y="4437359"/>
              <a:ext cx="71555" cy="707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8" name="Oval 257"/>
            <p:cNvSpPr/>
            <p:nvPr/>
          </p:nvSpPr>
          <p:spPr>
            <a:xfrm>
              <a:off x="3420121" y="4149901"/>
              <a:ext cx="71555" cy="707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9" name="Oval 258"/>
            <p:cNvSpPr/>
            <p:nvPr/>
          </p:nvSpPr>
          <p:spPr>
            <a:xfrm>
              <a:off x="3420121" y="4724816"/>
              <a:ext cx="71555"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60" name="Oval 259"/>
            <p:cNvSpPr/>
            <p:nvPr/>
          </p:nvSpPr>
          <p:spPr>
            <a:xfrm>
              <a:off x="3636717" y="4293629"/>
              <a:ext cx="71555" cy="70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61" name="Oval 260"/>
            <p:cNvSpPr/>
            <p:nvPr/>
          </p:nvSpPr>
          <p:spPr>
            <a:xfrm>
              <a:off x="3636717" y="4508150"/>
              <a:ext cx="71555"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62" name="Oval 261"/>
            <p:cNvSpPr/>
            <p:nvPr/>
          </p:nvSpPr>
          <p:spPr>
            <a:xfrm>
              <a:off x="3420121" y="3933235"/>
              <a:ext cx="71555" cy="70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63" name="Oval 262"/>
            <p:cNvSpPr/>
            <p:nvPr/>
          </p:nvSpPr>
          <p:spPr>
            <a:xfrm>
              <a:off x="4011892" y="4364422"/>
              <a:ext cx="73488"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64" name="Oval 263"/>
            <p:cNvSpPr/>
            <p:nvPr/>
          </p:nvSpPr>
          <p:spPr>
            <a:xfrm>
              <a:off x="4203348" y="2852053"/>
              <a:ext cx="71553"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65" name="Oval 264"/>
            <p:cNvSpPr/>
            <p:nvPr/>
          </p:nvSpPr>
          <p:spPr>
            <a:xfrm>
              <a:off x="3986752" y="2997927"/>
              <a:ext cx="73488" cy="70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66" name="Oval 265"/>
            <p:cNvSpPr/>
            <p:nvPr/>
          </p:nvSpPr>
          <p:spPr>
            <a:xfrm>
              <a:off x="4419943" y="2924990"/>
              <a:ext cx="71553"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67" name="Oval 266"/>
            <p:cNvSpPr/>
            <p:nvPr/>
          </p:nvSpPr>
          <p:spPr>
            <a:xfrm>
              <a:off x="4195612" y="3276803"/>
              <a:ext cx="71553" cy="70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68" name="Oval 267"/>
            <p:cNvSpPr/>
            <p:nvPr/>
          </p:nvSpPr>
          <p:spPr>
            <a:xfrm>
              <a:off x="3907462" y="3420533"/>
              <a:ext cx="71555"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69" name="Oval 268"/>
            <p:cNvSpPr/>
            <p:nvPr/>
          </p:nvSpPr>
          <p:spPr>
            <a:xfrm>
              <a:off x="4338720" y="3133075"/>
              <a:ext cx="71553" cy="707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70" name="Oval 269"/>
            <p:cNvSpPr/>
            <p:nvPr/>
          </p:nvSpPr>
          <p:spPr>
            <a:xfrm>
              <a:off x="4124058" y="3493469"/>
              <a:ext cx="71555" cy="707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71" name="Oval 270"/>
            <p:cNvSpPr/>
            <p:nvPr/>
          </p:nvSpPr>
          <p:spPr>
            <a:xfrm>
              <a:off x="4050570" y="3133075"/>
              <a:ext cx="73488" cy="707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72" name="Oval 271"/>
            <p:cNvSpPr/>
            <p:nvPr/>
          </p:nvSpPr>
          <p:spPr>
            <a:xfrm>
              <a:off x="4483761" y="3420533"/>
              <a:ext cx="71555"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73" name="Oval 272"/>
            <p:cNvSpPr/>
            <p:nvPr/>
          </p:nvSpPr>
          <p:spPr>
            <a:xfrm>
              <a:off x="4267165" y="3493469"/>
              <a:ext cx="71555" cy="707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74" name="Oval 273"/>
            <p:cNvSpPr/>
            <p:nvPr/>
          </p:nvSpPr>
          <p:spPr>
            <a:xfrm>
              <a:off x="4356124" y="3004363"/>
              <a:ext cx="71555"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75" name="Oval 274"/>
            <p:cNvSpPr/>
            <p:nvPr/>
          </p:nvSpPr>
          <p:spPr>
            <a:xfrm>
              <a:off x="4139529" y="3150237"/>
              <a:ext cx="71555" cy="707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76" name="Oval 275"/>
            <p:cNvSpPr/>
            <p:nvPr/>
          </p:nvSpPr>
          <p:spPr>
            <a:xfrm>
              <a:off x="4572720" y="3077300"/>
              <a:ext cx="71555"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77" name="Oval 276"/>
            <p:cNvSpPr/>
            <p:nvPr/>
          </p:nvSpPr>
          <p:spPr>
            <a:xfrm>
              <a:off x="3996421" y="2860634"/>
              <a:ext cx="71555"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78" name="Oval 277"/>
            <p:cNvSpPr/>
            <p:nvPr/>
          </p:nvSpPr>
          <p:spPr>
            <a:xfrm>
              <a:off x="3779825" y="2933571"/>
              <a:ext cx="71555" cy="70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79" name="Oval 278"/>
            <p:cNvSpPr/>
            <p:nvPr/>
          </p:nvSpPr>
          <p:spPr>
            <a:xfrm>
              <a:off x="4211083" y="2933571"/>
              <a:ext cx="73488" cy="70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80" name="Oval 279"/>
            <p:cNvSpPr/>
            <p:nvPr/>
          </p:nvSpPr>
          <p:spPr>
            <a:xfrm>
              <a:off x="3762421" y="3347596"/>
              <a:ext cx="73488"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81" name="Oval 280"/>
            <p:cNvSpPr/>
            <p:nvPr/>
          </p:nvSpPr>
          <p:spPr>
            <a:xfrm>
              <a:off x="3474270" y="3493469"/>
              <a:ext cx="73488" cy="707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82" name="Oval 281"/>
            <p:cNvSpPr/>
            <p:nvPr/>
          </p:nvSpPr>
          <p:spPr>
            <a:xfrm>
              <a:off x="3907462" y="3203866"/>
              <a:ext cx="71555"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83" name="Oval 282"/>
            <p:cNvSpPr/>
            <p:nvPr/>
          </p:nvSpPr>
          <p:spPr>
            <a:xfrm>
              <a:off x="3690866" y="3564260"/>
              <a:ext cx="71555"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84" name="Oval 283"/>
            <p:cNvSpPr/>
            <p:nvPr/>
          </p:nvSpPr>
          <p:spPr>
            <a:xfrm>
              <a:off x="3619313" y="3203866"/>
              <a:ext cx="71553"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85" name="Oval 284"/>
            <p:cNvSpPr/>
            <p:nvPr/>
          </p:nvSpPr>
          <p:spPr>
            <a:xfrm>
              <a:off x="3986752" y="4542473"/>
              <a:ext cx="71553" cy="70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86" name="Oval 285"/>
            <p:cNvSpPr/>
            <p:nvPr/>
          </p:nvSpPr>
          <p:spPr>
            <a:xfrm>
              <a:off x="3331162" y="3420533"/>
              <a:ext cx="71555"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87" name="Oval 286"/>
            <p:cNvSpPr/>
            <p:nvPr/>
          </p:nvSpPr>
          <p:spPr>
            <a:xfrm>
              <a:off x="3835908" y="3564260"/>
              <a:ext cx="71553"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88" name="Oval 287"/>
            <p:cNvSpPr/>
            <p:nvPr/>
          </p:nvSpPr>
          <p:spPr>
            <a:xfrm>
              <a:off x="3474270" y="2852053"/>
              <a:ext cx="73488"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89" name="Oval 288"/>
            <p:cNvSpPr/>
            <p:nvPr/>
          </p:nvSpPr>
          <p:spPr>
            <a:xfrm>
              <a:off x="3259609" y="2997927"/>
              <a:ext cx="71553" cy="70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90" name="Oval 289"/>
            <p:cNvSpPr/>
            <p:nvPr/>
          </p:nvSpPr>
          <p:spPr>
            <a:xfrm>
              <a:off x="3690866" y="2924990"/>
              <a:ext cx="71555"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91" name="Oval 290"/>
            <p:cNvSpPr/>
            <p:nvPr/>
          </p:nvSpPr>
          <p:spPr>
            <a:xfrm>
              <a:off x="3627048" y="3004363"/>
              <a:ext cx="71553"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92" name="Oval 291"/>
            <p:cNvSpPr/>
            <p:nvPr/>
          </p:nvSpPr>
          <p:spPr>
            <a:xfrm>
              <a:off x="3412386" y="3150237"/>
              <a:ext cx="71555" cy="707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93" name="Oval 292"/>
            <p:cNvSpPr/>
            <p:nvPr/>
          </p:nvSpPr>
          <p:spPr>
            <a:xfrm>
              <a:off x="3843644" y="3077300"/>
              <a:ext cx="71553"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94" name="Oval 293"/>
            <p:cNvSpPr/>
            <p:nvPr/>
          </p:nvSpPr>
          <p:spPr>
            <a:xfrm>
              <a:off x="3267345" y="2860634"/>
              <a:ext cx="71553"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95" name="Oval 294"/>
            <p:cNvSpPr/>
            <p:nvPr/>
          </p:nvSpPr>
          <p:spPr>
            <a:xfrm>
              <a:off x="3483940" y="2933571"/>
              <a:ext cx="71553" cy="70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96" name="Oval 295"/>
            <p:cNvSpPr/>
            <p:nvPr/>
          </p:nvSpPr>
          <p:spPr>
            <a:xfrm>
              <a:off x="3762421" y="3285384"/>
              <a:ext cx="73488" cy="70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97" name="Oval 296"/>
            <p:cNvSpPr/>
            <p:nvPr/>
          </p:nvSpPr>
          <p:spPr>
            <a:xfrm>
              <a:off x="3474270" y="3285384"/>
              <a:ext cx="73488" cy="70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98" name="Oval 297"/>
            <p:cNvSpPr/>
            <p:nvPr/>
          </p:nvSpPr>
          <p:spPr>
            <a:xfrm>
              <a:off x="3924867" y="2942152"/>
              <a:ext cx="71553" cy="70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99" name="Oval 298"/>
            <p:cNvSpPr/>
            <p:nvPr/>
          </p:nvSpPr>
          <p:spPr>
            <a:xfrm>
              <a:off x="3779825" y="3156672"/>
              <a:ext cx="71555"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0" name="Oval 299"/>
            <p:cNvSpPr/>
            <p:nvPr/>
          </p:nvSpPr>
          <p:spPr>
            <a:xfrm>
              <a:off x="3563229" y="3302546"/>
              <a:ext cx="73488" cy="70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1" name="Oval 300"/>
            <p:cNvSpPr/>
            <p:nvPr/>
          </p:nvSpPr>
          <p:spPr>
            <a:xfrm>
              <a:off x="3996421" y="3229609"/>
              <a:ext cx="71555"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2" name="Oval 301"/>
            <p:cNvSpPr/>
            <p:nvPr/>
          </p:nvSpPr>
          <p:spPr>
            <a:xfrm>
              <a:off x="3420121" y="3012944"/>
              <a:ext cx="71555"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3" name="Oval 302"/>
            <p:cNvSpPr/>
            <p:nvPr/>
          </p:nvSpPr>
          <p:spPr>
            <a:xfrm>
              <a:off x="3203526" y="3085881"/>
              <a:ext cx="71555" cy="707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4" name="Oval 303"/>
            <p:cNvSpPr/>
            <p:nvPr/>
          </p:nvSpPr>
          <p:spPr>
            <a:xfrm>
              <a:off x="3636717" y="3085881"/>
              <a:ext cx="71555" cy="707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5" name="Oval 304"/>
            <p:cNvSpPr/>
            <p:nvPr/>
          </p:nvSpPr>
          <p:spPr>
            <a:xfrm>
              <a:off x="4373530" y="981436"/>
              <a:ext cx="71553" cy="70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6" name="Oval 305"/>
            <p:cNvSpPr/>
            <p:nvPr/>
          </p:nvSpPr>
          <p:spPr>
            <a:xfrm>
              <a:off x="4156934" y="1125165"/>
              <a:ext cx="71553" cy="707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7" name="Oval 306"/>
            <p:cNvSpPr/>
            <p:nvPr/>
          </p:nvSpPr>
          <p:spPr>
            <a:xfrm>
              <a:off x="4588191" y="1052229"/>
              <a:ext cx="73488"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8" name="Oval 307"/>
            <p:cNvSpPr/>
            <p:nvPr/>
          </p:nvSpPr>
          <p:spPr>
            <a:xfrm>
              <a:off x="4363860" y="1404042"/>
              <a:ext cx="71555"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9" name="Oval 308"/>
            <p:cNvSpPr/>
            <p:nvPr/>
          </p:nvSpPr>
          <p:spPr>
            <a:xfrm>
              <a:off x="4075711" y="1547770"/>
              <a:ext cx="73488"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0" name="Oval 309"/>
            <p:cNvSpPr/>
            <p:nvPr/>
          </p:nvSpPr>
          <p:spPr>
            <a:xfrm>
              <a:off x="4508902" y="1260313"/>
              <a:ext cx="71553"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1" name="Oval 310"/>
            <p:cNvSpPr/>
            <p:nvPr/>
          </p:nvSpPr>
          <p:spPr>
            <a:xfrm>
              <a:off x="4292307" y="1620707"/>
              <a:ext cx="71553" cy="70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2" name="Oval 311"/>
            <p:cNvSpPr/>
            <p:nvPr/>
          </p:nvSpPr>
          <p:spPr>
            <a:xfrm>
              <a:off x="4220752" y="1260313"/>
              <a:ext cx="71555"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3" name="Oval 312"/>
            <p:cNvSpPr/>
            <p:nvPr/>
          </p:nvSpPr>
          <p:spPr>
            <a:xfrm>
              <a:off x="4652010" y="1547770"/>
              <a:ext cx="71553"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4" name="Oval 313"/>
            <p:cNvSpPr/>
            <p:nvPr/>
          </p:nvSpPr>
          <p:spPr>
            <a:xfrm>
              <a:off x="4435414" y="1620707"/>
              <a:ext cx="73488" cy="70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5" name="Oval 314"/>
            <p:cNvSpPr/>
            <p:nvPr/>
          </p:nvSpPr>
          <p:spPr>
            <a:xfrm>
              <a:off x="4524373" y="1133746"/>
              <a:ext cx="73488" cy="707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6" name="Oval 315"/>
            <p:cNvSpPr/>
            <p:nvPr/>
          </p:nvSpPr>
          <p:spPr>
            <a:xfrm>
              <a:off x="4309711" y="1277474"/>
              <a:ext cx="71555" cy="70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7" name="Oval 316"/>
            <p:cNvSpPr/>
            <p:nvPr/>
          </p:nvSpPr>
          <p:spPr>
            <a:xfrm>
              <a:off x="4740969" y="1204537"/>
              <a:ext cx="71553"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8" name="Oval 317"/>
            <p:cNvSpPr/>
            <p:nvPr/>
          </p:nvSpPr>
          <p:spPr>
            <a:xfrm>
              <a:off x="4164670" y="990017"/>
              <a:ext cx="71553" cy="70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9" name="Oval 318"/>
            <p:cNvSpPr/>
            <p:nvPr/>
          </p:nvSpPr>
          <p:spPr>
            <a:xfrm>
              <a:off x="3950007" y="1060809"/>
              <a:ext cx="71555"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20" name="Oval 319"/>
            <p:cNvSpPr/>
            <p:nvPr/>
          </p:nvSpPr>
          <p:spPr>
            <a:xfrm>
              <a:off x="4381266" y="1060809"/>
              <a:ext cx="71553"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21" name="Oval 320"/>
            <p:cNvSpPr/>
            <p:nvPr/>
          </p:nvSpPr>
          <p:spPr>
            <a:xfrm>
              <a:off x="3932603" y="1476979"/>
              <a:ext cx="71553" cy="707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22" name="Oval 321"/>
            <p:cNvSpPr/>
            <p:nvPr/>
          </p:nvSpPr>
          <p:spPr>
            <a:xfrm>
              <a:off x="3644453" y="1620707"/>
              <a:ext cx="71555" cy="70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23" name="Oval 322"/>
            <p:cNvSpPr/>
            <p:nvPr/>
          </p:nvSpPr>
          <p:spPr>
            <a:xfrm>
              <a:off x="4075711" y="1333249"/>
              <a:ext cx="73488" cy="70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24" name="Oval 323"/>
            <p:cNvSpPr/>
            <p:nvPr/>
          </p:nvSpPr>
          <p:spPr>
            <a:xfrm>
              <a:off x="3861048" y="1691499"/>
              <a:ext cx="71555"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25" name="Oval 324"/>
            <p:cNvSpPr/>
            <p:nvPr/>
          </p:nvSpPr>
          <p:spPr>
            <a:xfrm>
              <a:off x="3787561" y="1333249"/>
              <a:ext cx="73488" cy="70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26" name="Oval 325"/>
            <p:cNvSpPr/>
            <p:nvPr/>
          </p:nvSpPr>
          <p:spPr>
            <a:xfrm>
              <a:off x="4220752" y="1620707"/>
              <a:ext cx="71555" cy="70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27" name="Oval 326"/>
            <p:cNvSpPr/>
            <p:nvPr/>
          </p:nvSpPr>
          <p:spPr>
            <a:xfrm>
              <a:off x="3499411" y="1547770"/>
              <a:ext cx="73488"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28" name="Oval 327"/>
            <p:cNvSpPr/>
            <p:nvPr/>
          </p:nvSpPr>
          <p:spPr>
            <a:xfrm>
              <a:off x="4004156" y="1691499"/>
              <a:ext cx="71555"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29" name="Oval 328"/>
            <p:cNvSpPr/>
            <p:nvPr/>
          </p:nvSpPr>
          <p:spPr>
            <a:xfrm>
              <a:off x="3644453" y="981436"/>
              <a:ext cx="71555" cy="70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30" name="Oval 329"/>
            <p:cNvSpPr/>
            <p:nvPr/>
          </p:nvSpPr>
          <p:spPr>
            <a:xfrm>
              <a:off x="3427857" y="1125165"/>
              <a:ext cx="71555" cy="707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31" name="Oval 330"/>
            <p:cNvSpPr/>
            <p:nvPr/>
          </p:nvSpPr>
          <p:spPr>
            <a:xfrm>
              <a:off x="3861048" y="1052229"/>
              <a:ext cx="71555"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32" name="Oval 331"/>
            <p:cNvSpPr/>
            <p:nvPr/>
          </p:nvSpPr>
          <p:spPr>
            <a:xfrm>
              <a:off x="3797231" y="1133746"/>
              <a:ext cx="71553" cy="707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33" name="Oval 332"/>
            <p:cNvSpPr/>
            <p:nvPr/>
          </p:nvSpPr>
          <p:spPr>
            <a:xfrm>
              <a:off x="3580635" y="1277474"/>
              <a:ext cx="71553" cy="70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34" name="Oval 333"/>
            <p:cNvSpPr/>
            <p:nvPr/>
          </p:nvSpPr>
          <p:spPr>
            <a:xfrm>
              <a:off x="4011892" y="1204537"/>
              <a:ext cx="73488"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35" name="Oval 334"/>
            <p:cNvSpPr/>
            <p:nvPr/>
          </p:nvSpPr>
          <p:spPr>
            <a:xfrm>
              <a:off x="3437527" y="990017"/>
              <a:ext cx="71553" cy="70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36" name="Oval 335"/>
            <p:cNvSpPr/>
            <p:nvPr/>
          </p:nvSpPr>
          <p:spPr>
            <a:xfrm>
              <a:off x="3652188" y="1060809"/>
              <a:ext cx="71555"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37" name="Oval 336"/>
            <p:cNvSpPr/>
            <p:nvPr/>
          </p:nvSpPr>
          <p:spPr>
            <a:xfrm>
              <a:off x="3932603" y="1412623"/>
              <a:ext cx="71553"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38" name="Oval 337"/>
            <p:cNvSpPr/>
            <p:nvPr/>
          </p:nvSpPr>
          <p:spPr>
            <a:xfrm>
              <a:off x="3644453" y="1412623"/>
              <a:ext cx="71555"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39" name="Oval 338"/>
            <p:cNvSpPr/>
            <p:nvPr/>
          </p:nvSpPr>
          <p:spPr>
            <a:xfrm>
              <a:off x="4093115" y="1069390"/>
              <a:ext cx="71555"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40" name="Oval 339"/>
            <p:cNvSpPr/>
            <p:nvPr/>
          </p:nvSpPr>
          <p:spPr>
            <a:xfrm>
              <a:off x="3950007" y="1286055"/>
              <a:ext cx="71555" cy="70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41" name="Oval 340"/>
            <p:cNvSpPr/>
            <p:nvPr/>
          </p:nvSpPr>
          <p:spPr>
            <a:xfrm>
              <a:off x="3733412" y="1429784"/>
              <a:ext cx="71555" cy="707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42" name="Oval 341"/>
            <p:cNvSpPr/>
            <p:nvPr/>
          </p:nvSpPr>
          <p:spPr>
            <a:xfrm>
              <a:off x="4164670" y="1356847"/>
              <a:ext cx="71553"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43" name="Oval 342"/>
            <p:cNvSpPr/>
            <p:nvPr/>
          </p:nvSpPr>
          <p:spPr>
            <a:xfrm>
              <a:off x="3588370" y="1142327"/>
              <a:ext cx="73488" cy="707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44" name="Oval 343"/>
            <p:cNvSpPr/>
            <p:nvPr/>
          </p:nvSpPr>
          <p:spPr>
            <a:xfrm>
              <a:off x="3373708" y="1213118"/>
              <a:ext cx="71555"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45" name="Oval 344"/>
            <p:cNvSpPr/>
            <p:nvPr/>
          </p:nvSpPr>
          <p:spPr>
            <a:xfrm>
              <a:off x="3804966" y="1213118"/>
              <a:ext cx="71553"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346" name="Straight Arrow Connector 345"/>
            <p:cNvCxnSpPr/>
            <p:nvPr/>
          </p:nvCxnSpPr>
          <p:spPr>
            <a:xfrm>
              <a:off x="4284571" y="260648"/>
              <a:ext cx="143108" cy="5770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7" name="Straight Arrow Connector 346"/>
            <p:cNvCxnSpPr/>
            <p:nvPr/>
          </p:nvCxnSpPr>
          <p:spPr>
            <a:xfrm>
              <a:off x="3779825" y="260648"/>
              <a:ext cx="145042" cy="5770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8" name="Straight Arrow Connector 347"/>
            <p:cNvCxnSpPr/>
            <p:nvPr/>
          </p:nvCxnSpPr>
          <p:spPr>
            <a:xfrm>
              <a:off x="3275080" y="260648"/>
              <a:ext cx="145041" cy="5770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9810" name="Group 338"/>
            <p:cNvGrpSpPr>
              <a:grpSpLocks/>
            </p:cNvGrpSpPr>
            <p:nvPr/>
          </p:nvGrpSpPr>
          <p:grpSpPr bwMode="auto">
            <a:xfrm>
              <a:off x="1139243" y="2158830"/>
              <a:ext cx="2016224" cy="856394"/>
              <a:chOff x="-3253245" y="3598990"/>
              <a:chExt cx="2016224" cy="856394"/>
            </a:xfrm>
          </p:grpSpPr>
          <p:sp>
            <p:nvSpPr>
              <p:cNvPr id="353" name="Oval 352"/>
              <p:cNvSpPr/>
              <p:nvPr/>
            </p:nvSpPr>
            <p:spPr>
              <a:xfrm>
                <a:off x="-3252423" y="3809543"/>
                <a:ext cx="71553" cy="7293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9815" name="TextBox 353"/>
              <p:cNvSpPr txBox="1">
                <a:spLocks noChangeArrowheads="1"/>
              </p:cNvSpPr>
              <p:nvPr/>
            </p:nvSpPr>
            <p:spPr bwMode="auto">
              <a:xfrm>
                <a:off x="-3181236" y="3598990"/>
                <a:ext cx="1944215" cy="856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ru-RU" sz="1600"/>
                  <a:t>Ionisation from radioactivity</a:t>
                </a:r>
              </a:p>
            </p:txBody>
          </p:sp>
        </p:grpSp>
        <p:grpSp>
          <p:nvGrpSpPr>
            <p:cNvPr id="19811" name="Group 339"/>
            <p:cNvGrpSpPr>
              <a:grpSpLocks/>
            </p:cNvGrpSpPr>
            <p:nvPr/>
          </p:nvGrpSpPr>
          <p:grpSpPr bwMode="auto">
            <a:xfrm>
              <a:off x="1211252" y="3424284"/>
              <a:ext cx="1944215" cy="856394"/>
              <a:chOff x="-3181236" y="4648420"/>
              <a:chExt cx="1944215" cy="856394"/>
            </a:xfrm>
          </p:grpSpPr>
          <p:sp>
            <p:nvSpPr>
              <p:cNvPr id="351" name="Oval 350"/>
              <p:cNvSpPr/>
              <p:nvPr/>
            </p:nvSpPr>
            <p:spPr>
              <a:xfrm>
                <a:off x="-3180869" y="4859189"/>
                <a:ext cx="71555" cy="72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9813" name="TextBox 351"/>
              <p:cNvSpPr txBox="1">
                <a:spLocks noChangeArrowheads="1"/>
              </p:cNvSpPr>
              <p:nvPr/>
            </p:nvSpPr>
            <p:spPr bwMode="auto">
              <a:xfrm>
                <a:off x="-3181236" y="4648420"/>
                <a:ext cx="1944215" cy="856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ru-RU" sz="1600"/>
                  <a:t>Ionisation from cosmic rays</a:t>
                </a:r>
              </a:p>
            </p:txBody>
          </p:sp>
        </p:grpSp>
      </p:grpSp>
      <p:sp>
        <p:nvSpPr>
          <p:cNvPr id="355" name="Oval 354"/>
          <p:cNvSpPr/>
          <p:nvPr/>
        </p:nvSpPr>
        <p:spPr>
          <a:xfrm>
            <a:off x="4513263" y="5805488"/>
            <a:ext cx="58737" cy="5238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56" name="Oval 355"/>
          <p:cNvSpPr/>
          <p:nvPr/>
        </p:nvSpPr>
        <p:spPr>
          <a:xfrm>
            <a:off x="4389438" y="5589588"/>
            <a:ext cx="60325" cy="5238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57" name="Oval 356"/>
          <p:cNvSpPr/>
          <p:nvPr/>
        </p:nvSpPr>
        <p:spPr>
          <a:xfrm>
            <a:off x="4656138" y="5997575"/>
            <a:ext cx="60325" cy="5238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58" name="Oval 357"/>
          <p:cNvSpPr/>
          <p:nvPr/>
        </p:nvSpPr>
        <p:spPr>
          <a:xfrm>
            <a:off x="5089525" y="5997575"/>
            <a:ext cx="58738" cy="5238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59" name="Oval 358"/>
          <p:cNvSpPr/>
          <p:nvPr/>
        </p:nvSpPr>
        <p:spPr>
          <a:xfrm>
            <a:off x="4211638" y="5967413"/>
            <a:ext cx="58737" cy="5397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60" name="Oval 359"/>
          <p:cNvSpPr/>
          <p:nvPr/>
        </p:nvSpPr>
        <p:spPr>
          <a:xfrm>
            <a:off x="5003800" y="5805488"/>
            <a:ext cx="58738" cy="5238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61" name="Oval 360"/>
          <p:cNvSpPr/>
          <p:nvPr/>
        </p:nvSpPr>
        <p:spPr>
          <a:xfrm>
            <a:off x="4643438" y="5824538"/>
            <a:ext cx="60325" cy="5238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62" name="Oval 361"/>
          <p:cNvSpPr/>
          <p:nvPr/>
        </p:nvSpPr>
        <p:spPr>
          <a:xfrm>
            <a:off x="4859338" y="5876925"/>
            <a:ext cx="60325" cy="5397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63" name="Oval 362"/>
          <p:cNvSpPr/>
          <p:nvPr/>
        </p:nvSpPr>
        <p:spPr>
          <a:xfrm>
            <a:off x="4513263" y="5876925"/>
            <a:ext cx="58737" cy="5397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64" name="Oval 363"/>
          <p:cNvSpPr/>
          <p:nvPr/>
        </p:nvSpPr>
        <p:spPr>
          <a:xfrm>
            <a:off x="4211638" y="5661025"/>
            <a:ext cx="58737" cy="5397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65" name="Oval 364"/>
          <p:cNvSpPr/>
          <p:nvPr/>
        </p:nvSpPr>
        <p:spPr>
          <a:xfrm>
            <a:off x="4427538" y="5680075"/>
            <a:ext cx="60325" cy="5238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66" name="Oval 365"/>
          <p:cNvSpPr/>
          <p:nvPr/>
        </p:nvSpPr>
        <p:spPr>
          <a:xfrm>
            <a:off x="4656138" y="5589588"/>
            <a:ext cx="60325" cy="5238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67" name="Oval 366"/>
          <p:cNvSpPr/>
          <p:nvPr/>
        </p:nvSpPr>
        <p:spPr>
          <a:xfrm>
            <a:off x="4716463" y="5805488"/>
            <a:ext cx="58737" cy="5238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68" name="Oval 367"/>
          <p:cNvSpPr/>
          <p:nvPr/>
        </p:nvSpPr>
        <p:spPr>
          <a:xfrm>
            <a:off x="4284663" y="5997575"/>
            <a:ext cx="58737" cy="5238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9475" name="TextBox 368"/>
          <p:cNvSpPr txBox="1">
            <a:spLocks noChangeArrowheads="1"/>
          </p:cNvSpPr>
          <p:nvPr/>
        </p:nvSpPr>
        <p:spPr bwMode="auto">
          <a:xfrm>
            <a:off x="3059113" y="1700213"/>
            <a:ext cx="2863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ru-RU" b="1"/>
              <a:t>Ion number concentration </a:t>
            </a:r>
            <a:r>
              <a:rPr lang="en-GB" altLang="ru-RU" b="1" i="1"/>
              <a:t>n</a:t>
            </a:r>
          </a:p>
        </p:txBody>
      </p:sp>
      <p:sp>
        <p:nvSpPr>
          <p:cNvPr id="370" name="Oval 369"/>
          <p:cNvSpPr/>
          <p:nvPr/>
        </p:nvSpPr>
        <p:spPr>
          <a:xfrm>
            <a:off x="4440238" y="5895975"/>
            <a:ext cx="60325" cy="5397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71" name="Oval 370"/>
          <p:cNvSpPr/>
          <p:nvPr/>
        </p:nvSpPr>
        <p:spPr>
          <a:xfrm>
            <a:off x="4318000" y="5680075"/>
            <a:ext cx="58738" cy="5238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72" name="Oval 371"/>
          <p:cNvSpPr/>
          <p:nvPr/>
        </p:nvSpPr>
        <p:spPr>
          <a:xfrm>
            <a:off x="4140200" y="5751513"/>
            <a:ext cx="58738" cy="5397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73" name="Oval 372"/>
          <p:cNvSpPr/>
          <p:nvPr/>
        </p:nvSpPr>
        <p:spPr>
          <a:xfrm>
            <a:off x="4356100" y="5770563"/>
            <a:ext cx="58738" cy="5397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74" name="Oval 373"/>
          <p:cNvSpPr/>
          <p:nvPr/>
        </p:nvSpPr>
        <p:spPr>
          <a:xfrm>
            <a:off x="5232400" y="6021388"/>
            <a:ext cx="60325" cy="5397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75" name="Oval 374"/>
          <p:cNvSpPr/>
          <p:nvPr/>
        </p:nvSpPr>
        <p:spPr>
          <a:xfrm>
            <a:off x="5110163" y="5805488"/>
            <a:ext cx="58737" cy="5238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76" name="Oval 375"/>
          <p:cNvSpPr/>
          <p:nvPr/>
        </p:nvSpPr>
        <p:spPr>
          <a:xfrm>
            <a:off x="4932363" y="5876925"/>
            <a:ext cx="58737" cy="5397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77" name="Oval 376"/>
          <p:cNvSpPr/>
          <p:nvPr/>
        </p:nvSpPr>
        <p:spPr>
          <a:xfrm>
            <a:off x="5148263" y="5895975"/>
            <a:ext cx="58737" cy="5397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78" name="Oval 377"/>
          <p:cNvSpPr/>
          <p:nvPr/>
        </p:nvSpPr>
        <p:spPr>
          <a:xfrm>
            <a:off x="4945063" y="5732463"/>
            <a:ext cx="58737" cy="5397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79" name="Oval 378"/>
          <p:cNvSpPr/>
          <p:nvPr/>
        </p:nvSpPr>
        <p:spPr>
          <a:xfrm>
            <a:off x="4822825" y="5516563"/>
            <a:ext cx="58738" cy="5397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80" name="Oval 379"/>
          <p:cNvSpPr/>
          <p:nvPr/>
        </p:nvSpPr>
        <p:spPr>
          <a:xfrm>
            <a:off x="4643438" y="5589588"/>
            <a:ext cx="60325" cy="5238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81" name="Oval 380"/>
          <p:cNvSpPr/>
          <p:nvPr/>
        </p:nvSpPr>
        <p:spPr>
          <a:xfrm>
            <a:off x="4859338" y="5608638"/>
            <a:ext cx="60325" cy="5238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9488" name="TextBox 381"/>
          <p:cNvSpPr txBox="1">
            <a:spLocks noChangeArrowheads="1"/>
          </p:cNvSpPr>
          <p:nvPr/>
        </p:nvSpPr>
        <p:spPr bwMode="auto">
          <a:xfrm>
            <a:off x="179388" y="5949950"/>
            <a:ext cx="1701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ru-RU" b="1" i="1"/>
              <a:t>n = 100-500cm</a:t>
            </a:r>
            <a:r>
              <a:rPr lang="en-GB" altLang="ru-RU" b="1" i="1" baseline="30000"/>
              <a:t>-3</a:t>
            </a:r>
          </a:p>
        </p:txBody>
      </p:sp>
      <p:cxnSp>
        <p:nvCxnSpPr>
          <p:cNvPr id="384" name="Straight Arrow Connector 383"/>
          <p:cNvCxnSpPr/>
          <p:nvPr/>
        </p:nvCxnSpPr>
        <p:spPr>
          <a:xfrm flipV="1">
            <a:off x="1547813" y="1989138"/>
            <a:ext cx="0" cy="396081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490" name="TextBox 387"/>
          <p:cNvSpPr txBox="1">
            <a:spLocks noChangeArrowheads="1"/>
          </p:cNvSpPr>
          <p:nvPr/>
        </p:nvSpPr>
        <p:spPr bwMode="auto">
          <a:xfrm rot="-5400000">
            <a:off x="759619" y="3712369"/>
            <a:ext cx="936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ru-RU"/>
              <a:t>Altitude</a:t>
            </a:r>
          </a:p>
        </p:txBody>
      </p:sp>
      <p:sp>
        <p:nvSpPr>
          <p:cNvPr id="19491" name="TextBox 388"/>
          <p:cNvSpPr txBox="1">
            <a:spLocks noChangeArrowheads="1"/>
          </p:cNvSpPr>
          <p:nvPr/>
        </p:nvSpPr>
        <p:spPr bwMode="auto">
          <a:xfrm>
            <a:off x="900113" y="5229225"/>
            <a:ext cx="588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ru-RU"/>
              <a:t>1km</a:t>
            </a:r>
          </a:p>
        </p:txBody>
      </p:sp>
      <p:sp>
        <p:nvSpPr>
          <p:cNvPr id="19492" name="TextBox 389"/>
          <p:cNvSpPr txBox="1">
            <a:spLocks noChangeArrowheads="1"/>
          </p:cNvSpPr>
          <p:nvPr/>
        </p:nvSpPr>
        <p:spPr bwMode="auto">
          <a:xfrm>
            <a:off x="839788" y="2420938"/>
            <a:ext cx="708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ru-RU"/>
              <a:t>10km</a:t>
            </a:r>
          </a:p>
        </p:txBody>
      </p:sp>
    </p:spTree>
    <p:extLst>
      <p:ext uri="{BB962C8B-B14F-4D97-AF65-F5344CB8AC3E}">
        <p14:creationId xmlns:p14="http://schemas.microsoft.com/office/powerpoint/2010/main" val="37345757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0" y="354013"/>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defRPr>
            </a:lvl9pPr>
          </a:lstStyle>
          <a:p>
            <a:pPr algn="ctr" eaLnBrk="1" hangingPunct="1">
              <a:lnSpc>
                <a:spcPct val="101000"/>
              </a:lnSpc>
            </a:pPr>
            <a:r>
              <a:rPr lang="en-GB" altLang="ru-RU" sz="3600">
                <a:solidFill>
                  <a:srgbClr val="FF0000"/>
                </a:solidFill>
                <a:latin typeface="Tahoma" pitchFamily="34" charset="0"/>
                <a:ea typeface="Arial Unicode MS" pitchFamily="34" charset="-128"/>
                <a:cs typeface="Arial Unicode MS" pitchFamily="34" charset="-128"/>
              </a:rPr>
              <a:t>Космические  лучи и ионы в атмосфере</a:t>
            </a:r>
          </a:p>
        </p:txBody>
      </p:sp>
      <p:grpSp>
        <p:nvGrpSpPr>
          <p:cNvPr id="8195" name="Group 3"/>
          <p:cNvGrpSpPr>
            <a:grpSpLocks/>
          </p:cNvGrpSpPr>
          <p:nvPr/>
        </p:nvGrpSpPr>
        <p:grpSpPr bwMode="auto">
          <a:xfrm>
            <a:off x="0" y="1676400"/>
            <a:ext cx="4491038" cy="5176838"/>
            <a:chOff x="0" y="1056"/>
            <a:chExt cx="2829" cy="3261"/>
          </a:xfrm>
        </p:grpSpPr>
        <p:graphicFrame>
          <p:nvGraphicFramePr>
            <p:cNvPr id="8199" name="Object 4"/>
            <p:cNvGraphicFramePr>
              <a:graphicFrameLocks noChangeAspect="1"/>
            </p:cNvGraphicFramePr>
            <p:nvPr/>
          </p:nvGraphicFramePr>
          <p:xfrm>
            <a:off x="0" y="1056"/>
            <a:ext cx="2830" cy="3262"/>
          </p:xfrm>
          <a:graphic>
            <a:graphicData uri="http://schemas.openxmlformats.org/presentationml/2006/ole">
              <mc:AlternateContent xmlns:mc="http://schemas.openxmlformats.org/markup-compatibility/2006">
                <mc:Choice xmlns:v="urn:schemas-microsoft-com:vml" Requires="v">
                  <p:oleObj spid="_x0000_s44136" r:id="rId4" imgW="3465000" imgH="3307680" progId="">
                    <p:embed/>
                  </p:oleObj>
                </mc:Choice>
                <mc:Fallback>
                  <p:oleObj r:id="rId4" imgW="3465000" imgH="330768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56"/>
                          <a:ext cx="2830" cy="32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200" name="Text Box 5"/>
            <p:cNvSpPr txBox="1">
              <a:spLocks noChangeArrowheads="1"/>
            </p:cNvSpPr>
            <p:nvPr/>
          </p:nvSpPr>
          <p:spPr bwMode="auto">
            <a:xfrm>
              <a:off x="0" y="1056"/>
              <a:ext cx="2830" cy="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ru-RU" altLang="ru-RU"/>
            </a:p>
          </p:txBody>
        </p:sp>
      </p:grpSp>
      <p:grpSp>
        <p:nvGrpSpPr>
          <p:cNvPr id="8196" name="Group 6"/>
          <p:cNvGrpSpPr>
            <a:grpSpLocks/>
          </p:cNvGrpSpPr>
          <p:nvPr/>
        </p:nvGrpSpPr>
        <p:grpSpPr bwMode="auto">
          <a:xfrm>
            <a:off x="4343400" y="1738313"/>
            <a:ext cx="4491038" cy="5114925"/>
            <a:chOff x="2736" y="1095"/>
            <a:chExt cx="2829" cy="3222"/>
          </a:xfrm>
        </p:grpSpPr>
        <p:graphicFrame>
          <p:nvGraphicFramePr>
            <p:cNvPr id="8197" name="Object 7"/>
            <p:cNvGraphicFramePr>
              <a:graphicFrameLocks noChangeAspect="1"/>
            </p:cNvGraphicFramePr>
            <p:nvPr/>
          </p:nvGraphicFramePr>
          <p:xfrm>
            <a:off x="2736" y="1095"/>
            <a:ext cx="2830" cy="3223"/>
          </p:xfrm>
          <a:graphic>
            <a:graphicData uri="http://schemas.openxmlformats.org/presentationml/2006/ole">
              <mc:AlternateContent xmlns:mc="http://schemas.openxmlformats.org/markup-compatibility/2006">
                <mc:Choice xmlns:v="urn:schemas-microsoft-com:vml" Requires="v">
                  <p:oleObj spid="_x0000_s44137" r:id="rId6" imgW="3375000" imgH="3341160" progId="">
                    <p:embed/>
                  </p:oleObj>
                </mc:Choice>
                <mc:Fallback>
                  <p:oleObj r:id="rId6" imgW="3375000" imgH="334116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36" y="1095"/>
                          <a:ext cx="2830" cy="322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198" name="Text Box 8"/>
            <p:cNvSpPr txBox="1">
              <a:spLocks noChangeArrowheads="1"/>
            </p:cNvSpPr>
            <p:nvPr/>
          </p:nvSpPr>
          <p:spPr bwMode="auto">
            <a:xfrm>
              <a:off x="2736" y="1095"/>
              <a:ext cx="2830" cy="3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ru-RU" altLang="ru-RU"/>
            </a:p>
          </p:txBody>
        </p:sp>
      </p:grpSp>
    </p:spTree>
    <p:extLst>
      <p:ext uri="{BB962C8B-B14F-4D97-AF65-F5344CB8AC3E}">
        <p14:creationId xmlns:p14="http://schemas.microsoft.com/office/powerpoint/2010/main" val="251267394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0" y="0"/>
            <a:ext cx="8991600" cy="668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panose="020B0604020202020204" pitchFamily="34" charset="0"/>
              </a:defRPr>
            </a:lvl1pPr>
            <a:lvl2pPr marL="742950" indent="-285750" eaLnBrk="0" hangingPunct="0">
              <a:defRPr sz="1400">
                <a:solidFill>
                  <a:schemeClr val="tx1"/>
                </a:solidFill>
                <a:latin typeface="Arial" panose="020B0604020202020204" pitchFamily="34" charset="0"/>
              </a:defRPr>
            </a:lvl2pPr>
            <a:lvl3pPr marL="1143000" indent="-228600" eaLnBrk="0" hangingPunct="0">
              <a:defRPr sz="1400">
                <a:solidFill>
                  <a:schemeClr val="tx1"/>
                </a:solidFill>
                <a:latin typeface="Arial" panose="020B0604020202020204" pitchFamily="34" charset="0"/>
              </a:defRPr>
            </a:lvl3pPr>
            <a:lvl4pPr marL="1600200" indent="-228600" eaLnBrk="0" hangingPunct="0">
              <a:defRPr sz="1400">
                <a:solidFill>
                  <a:schemeClr val="tx1"/>
                </a:solidFill>
                <a:latin typeface="Arial" panose="020B0604020202020204" pitchFamily="34" charset="0"/>
              </a:defRPr>
            </a:lvl4pPr>
            <a:lvl5pPr marL="2057400" indent="-228600" eaLnBrk="0" hangingPunct="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en-US" sz="3600" b="1" u="sng">
                <a:solidFill>
                  <a:srgbClr val="FF3300"/>
                </a:solidFill>
                <a:latin typeface="Times New Roman" panose="02020603050405020304" pitchFamily="18" charset="0"/>
              </a:rPr>
              <a:t>Electric characteristics of the atmosphere </a:t>
            </a:r>
            <a:r>
              <a:rPr lang="ru-RU" sz="3600" b="1">
                <a:solidFill>
                  <a:srgbClr val="FF3300"/>
                </a:solidFill>
                <a:latin typeface="Times New Roman" panose="02020603050405020304" pitchFamily="18" charset="0"/>
              </a:rPr>
              <a:t/>
            </a:r>
            <a:br>
              <a:rPr lang="ru-RU" sz="3600" b="1">
                <a:solidFill>
                  <a:srgbClr val="FF3300"/>
                </a:solidFill>
                <a:latin typeface="Times New Roman" panose="02020603050405020304" pitchFamily="18" charset="0"/>
              </a:rPr>
            </a:br>
            <a:endParaRPr lang="en-US" sz="3600" b="1">
              <a:solidFill>
                <a:srgbClr val="FF3300"/>
              </a:solidFill>
              <a:latin typeface="Times New Roman" panose="02020603050405020304" pitchFamily="18" charset="0"/>
            </a:endParaRPr>
          </a:p>
          <a:p>
            <a:pPr eaLnBrk="1" hangingPunct="1"/>
            <a:r>
              <a:rPr lang="en-US" sz="3600" b="1">
                <a:solidFill>
                  <a:srgbClr val="0000FF"/>
                </a:solidFill>
                <a:latin typeface="Times New Roman" panose="02020603050405020304" pitchFamily="18" charset="0"/>
              </a:rPr>
              <a:t>Electric charge of the Earth</a:t>
            </a:r>
            <a:r>
              <a:rPr lang="ru-RU" sz="3600" b="1">
                <a:solidFill>
                  <a:schemeClr val="accent2"/>
                </a:solidFill>
                <a:latin typeface="Times New Roman" panose="02020603050405020304" pitchFamily="18" charset="0"/>
              </a:rPr>
              <a:t/>
            </a:r>
            <a:br>
              <a:rPr lang="ru-RU" sz="3600" b="1">
                <a:solidFill>
                  <a:schemeClr val="accent2"/>
                </a:solidFill>
                <a:latin typeface="Times New Roman" panose="02020603050405020304" pitchFamily="18" charset="0"/>
              </a:rPr>
            </a:br>
            <a:r>
              <a:rPr lang="ru-RU" sz="3600" b="1">
                <a:solidFill>
                  <a:schemeClr val="tx2"/>
                </a:solidFill>
                <a:latin typeface="Times New Roman" panose="02020603050405020304" pitchFamily="18" charset="0"/>
              </a:rPr>
              <a:t>				</a:t>
            </a:r>
            <a:r>
              <a:rPr lang="en-US" sz="3600" b="1">
                <a:solidFill>
                  <a:schemeClr val="tx2"/>
                </a:solidFill>
                <a:latin typeface="Times New Roman" panose="02020603050405020304" pitchFamily="18" charset="0"/>
                <a:cs typeface="Times New Roman" panose="02020603050405020304" pitchFamily="18" charset="0"/>
              </a:rPr>
              <a:t>	</a:t>
            </a:r>
            <a:r>
              <a:rPr lang="en-US" sz="3600" b="1" i="1">
                <a:solidFill>
                  <a:srgbClr val="FF3300"/>
                </a:solidFill>
                <a:latin typeface="Times New Roman" panose="02020603050405020304" pitchFamily="18" charset="0"/>
                <a:cs typeface="Times New Roman" panose="02020603050405020304" pitchFamily="18" charset="0"/>
              </a:rPr>
              <a:t>Q</a:t>
            </a:r>
            <a:r>
              <a:rPr lang="ru-RU" sz="3600" b="1" i="1">
                <a:solidFill>
                  <a:srgbClr val="FF3300"/>
                </a:solidFill>
                <a:latin typeface="Times New Roman" panose="02020603050405020304" pitchFamily="18" charset="0"/>
              </a:rPr>
              <a:t> </a:t>
            </a:r>
            <a:r>
              <a:rPr lang="en-US" sz="3600" b="1">
                <a:solidFill>
                  <a:srgbClr val="FF3300"/>
                </a:solidFill>
                <a:latin typeface="Times New Roman" panose="02020603050405020304" pitchFamily="18" charset="0"/>
                <a:cs typeface="Times New Roman" panose="02020603050405020304" pitchFamily="18" charset="0"/>
                <a:sym typeface="Symbol" panose="05050102010706020507" pitchFamily="18" charset="2"/>
              </a:rPr>
              <a:t></a:t>
            </a:r>
            <a:r>
              <a:rPr lang="en-US" sz="3600" b="1">
                <a:solidFill>
                  <a:srgbClr val="FF3300"/>
                </a:solidFill>
                <a:latin typeface="Times New Roman" panose="02020603050405020304" pitchFamily="18" charset="0"/>
                <a:cs typeface="Times New Roman" panose="02020603050405020304" pitchFamily="18" charset="0"/>
              </a:rPr>
              <a:t> - 600 000 C</a:t>
            </a:r>
            <a:endParaRPr lang="ru-RU" sz="3600" b="1">
              <a:solidFill>
                <a:srgbClr val="FF3300"/>
              </a:solidFill>
              <a:latin typeface="Times New Roman" panose="02020603050405020304" pitchFamily="18" charset="0"/>
              <a:cs typeface="Times New Roman" panose="02020603050405020304" pitchFamily="18" charset="0"/>
            </a:endParaRPr>
          </a:p>
          <a:p>
            <a:pPr eaLnBrk="1" hangingPunct="1"/>
            <a:r>
              <a:rPr lang="ru-RU" sz="3600" b="1">
                <a:solidFill>
                  <a:srgbClr val="FF3300"/>
                </a:solidFill>
                <a:latin typeface="Times New Roman" panose="02020603050405020304" pitchFamily="18" charset="0"/>
                <a:cs typeface="Times New Roman" panose="02020603050405020304" pitchFamily="18" charset="0"/>
              </a:rPr>
              <a:t/>
            </a:r>
            <a:br>
              <a:rPr lang="ru-RU" sz="3600" b="1">
                <a:solidFill>
                  <a:srgbClr val="FF3300"/>
                </a:solidFill>
                <a:latin typeface="Times New Roman" panose="02020603050405020304" pitchFamily="18" charset="0"/>
                <a:cs typeface="Times New Roman" panose="02020603050405020304" pitchFamily="18" charset="0"/>
              </a:rPr>
            </a:br>
            <a:r>
              <a:rPr lang="en-US" sz="3600" b="1">
                <a:solidFill>
                  <a:srgbClr val="0000FF"/>
                </a:solidFill>
                <a:latin typeface="Times New Roman" panose="02020603050405020304" pitchFamily="18" charset="0"/>
                <a:cs typeface="Times New Roman" panose="02020603050405020304" pitchFamily="18" charset="0"/>
              </a:rPr>
              <a:t>Electric field strength near the surface</a:t>
            </a:r>
            <a:endParaRPr lang="en-US" sz="3600" b="1">
              <a:solidFill>
                <a:srgbClr val="0000FF"/>
              </a:solidFill>
              <a:latin typeface="Times New Roman" panose="02020603050405020304" pitchFamily="18" charset="0"/>
            </a:endParaRPr>
          </a:p>
          <a:p>
            <a:pPr eaLnBrk="1" hangingPunct="1"/>
            <a:r>
              <a:rPr lang="en-US" sz="3600" b="1">
                <a:solidFill>
                  <a:schemeClr val="tx2"/>
                </a:solidFill>
                <a:latin typeface="Times New Roman" panose="02020603050405020304" pitchFamily="18" charset="0"/>
                <a:cs typeface="Times New Roman" panose="02020603050405020304" pitchFamily="18" charset="0"/>
              </a:rPr>
              <a:t>	</a:t>
            </a:r>
            <a:r>
              <a:rPr lang="ru-RU" sz="3600" b="1">
                <a:solidFill>
                  <a:schemeClr val="tx2"/>
                </a:solidFill>
                <a:latin typeface="Times New Roman" panose="02020603050405020304" pitchFamily="18" charset="0"/>
              </a:rPr>
              <a:t>        </a:t>
            </a:r>
            <a:r>
              <a:rPr lang="en-US" sz="3600" b="1">
                <a:solidFill>
                  <a:schemeClr val="tx2"/>
                </a:solidFill>
                <a:latin typeface="Times New Roman" panose="02020603050405020304" pitchFamily="18" charset="0"/>
              </a:rPr>
              <a:t>			</a:t>
            </a:r>
            <a:r>
              <a:rPr lang="en-US" sz="3600" b="1" i="1">
                <a:solidFill>
                  <a:srgbClr val="FF3300"/>
                </a:solidFill>
                <a:latin typeface="Times New Roman" panose="02020603050405020304" pitchFamily="18" charset="0"/>
                <a:cs typeface="Times New Roman" panose="02020603050405020304" pitchFamily="18" charset="0"/>
              </a:rPr>
              <a:t>E</a:t>
            </a:r>
            <a:r>
              <a:rPr lang="ru-RU" sz="3600" b="1" i="1">
                <a:solidFill>
                  <a:srgbClr val="FF3300"/>
                </a:solidFill>
                <a:latin typeface="Times New Roman" panose="02020603050405020304" pitchFamily="18" charset="0"/>
              </a:rPr>
              <a:t> </a:t>
            </a:r>
            <a:r>
              <a:rPr lang="en-US" sz="3600" b="1">
                <a:solidFill>
                  <a:srgbClr val="FF3300"/>
                </a:solidFill>
                <a:latin typeface="Times New Roman" panose="02020603050405020304" pitchFamily="18" charset="0"/>
                <a:cs typeface="Times New Roman" panose="02020603050405020304" pitchFamily="18" charset="0"/>
                <a:sym typeface="Symbol" panose="05050102010706020507" pitchFamily="18" charset="2"/>
              </a:rPr>
              <a:t></a:t>
            </a:r>
            <a:r>
              <a:rPr lang="ru-RU" sz="3600" b="1">
                <a:solidFill>
                  <a:srgbClr val="FF3300"/>
                </a:solidFill>
                <a:latin typeface="Times New Roman" panose="02020603050405020304" pitchFamily="18" charset="0"/>
                <a:sym typeface="Symbol" panose="05050102010706020507" pitchFamily="18" charset="2"/>
              </a:rPr>
              <a:t> </a:t>
            </a:r>
            <a:r>
              <a:rPr lang="en-US" sz="3600" b="1">
                <a:solidFill>
                  <a:srgbClr val="FF3300"/>
                </a:solidFill>
                <a:latin typeface="Times New Roman" panose="02020603050405020304" pitchFamily="18" charset="0"/>
                <a:cs typeface="Times New Roman" panose="02020603050405020304" pitchFamily="18" charset="0"/>
              </a:rPr>
              <a:t>130 V/m</a:t>
            </a:r>
            <a:r>
              <a:rPr lang="ru-RU" sz="3600" b="1">
                <a:solidFill>
                  <a:schemeClr val="tx2"/>
                </a:solidFill>
                <a:latin typeface="Times New Roman" panose="02020603050405020304" pitchFamily="18" charset="0"/>
                <a:cs typeface="Times New Roman" panose="02020603050405020304" pitchFamily="18" charset="0"/>
              </a:rPr>
              <a:t/>
            </a:r>
            <a:br>
              <a:rPr lang="ru-RU" sz="3600" b="1">
                <a:solidFill>
                  <a:schemeClr val="tx2"/>
                </a:solidFill>
                <a:latin typeface="Times New Roman" panose="02020603050405020304" pitchFamily="18" charset="0"/>
                <a:cs typeface="Times New Roman" panose="02020603050405020304" pitchFamily="18" charset="0"/>
              </a:rPr>
            </a:br>
            <a:endParaRPr lang="ru-RU" sz="3600" b="1">
              <a:solidFill>
                <a:schemeClr val="tx2"/>
              </a:solidFill>
              <a:latin typeface="Times New Roman" panose="02020603050405020304" pitchFamily="18" charset="0"/>
              <a:cs typeface="Times New Roman" panose="02020603050405020304" pitchFamily="18" charset="0"/>
            </a:endParaRPr>
          </a:p>
          <a:p>
            <a:pPr eaLnBrk="1" hangingPunct="1"/>
            <a:r>
              <a:rPr lang="en-US" sz="3600" b="1">
                <a:solidFill>
                  <a:srgbClr val="0000FF"/>
                </a:solidFill>
                <a:latin typeface="Times New Roman" panose="02020603050405020304" pitchFamily="18" charset="0"/>
              </a:rPr>
              <a:t>Electric current in the atmosphere</a:t>
            </a:r>
            <a:r>
              <a:rPr lang="en-US" sz="3600" b="1">
                <a:solidFill>
                  <a:schemeClr val="tx2"/>
                </a:solidFill>
                <a:latin typeface="Times New Roman" panose="02020603050405020304" pitchFamily="18" charset="0"/>
                <a:cs typeface="Times New Roman" panose="02020603050405020304" pitchFamily="18" charset="0"/>
              </a:rPr>
              <a:t>	</a:t>
            </a:r>
            <a:r>
              <a:rPr lang="ru-RU" sz="3600" b="1">
                <a:solidFill>
                  <a:schemeClr val="tx2"/>
                </a:solidFill>
                <a:latin typeface="Times New Roman" panose="02020603050405020304" pitchFamily="18" charset="0"/>
              </a:rPr>
              <a:t>               					</a:t>
            </a:r>
            <a:r>
              <a:rPr lang="en-US" sz="3600" b="1" i="1">
                <a:solidFill>
                  <a:srgbClr val="FF3300"/>
                </a:solidFill>
                <a:latin typeface="Times New Roman" panose="02020603050405020304" pitchFamily="18" charset="0"/>
                <a:cs typeface="Times New Roman" panose="02020603050405020304" pitchFamily="18" charset="0"/>
              </a:rPr>
              <a:t>J</a:t>
            </a:r>
            <a:r>
              <a:rPr lang="ru-RU" sz="3600" b="1" i="1">
                <a:solidFill>
                  <a:srgbClr val="FF3300"/>
                </a:solidFill>
                <a:latin typeface="Times New Roman" panose="02020603050405020304" pitchFamily="18" charset="0"/>
              </a:rPr>
              <a:t> </a:t>
            </a:r>
            <a:r>
              <a:rPr lang="en-US" sz="3600" b="1">
                <a:solidFill>
                  <a:srgbClr val="FF3300"/>
                </a:solidFill>
                <a:latin typeface="Times New Roman" panose="02020603050405020304" pitchFamily="18" charset="0"/>
                <a:cs typeface="Times New Roman" panose="02020603050405020304" pitchFamily="18" charset="0"/>
                <a:sym typeface="Symbol" panose="05050102010706020507" pitchFamily="18" charset="2"/>
              </a:rPr>
              <a:t></a:t>
            </a:r>
            <a:r>
              <a:rPr lang="ru-RU" sz="3600" b="1">
                <a:solidFill>
                  <a:srgbClr val="FF3300"/>
                </a:solidFill>
                <a:latin typeface="Times New Roman" panose="02020603050405020304" pitchFamily="18" charset="0"/>
                <a:sym typeface="Symbol" panose="05050102010706020507" pitchFamily="18" charset="2"/>
              </a:rPr>
              <a:t> </a:t>
            </a:r>
            <a:r>
              <a:rPr lang="en-US" sz="3600" b="1">
                <a:solidFill>
                  <a:srgbClr val="FF3300"/>
                </a:solidFill>
                <a:latin typeface="Times New Roman" panose="02020603050405020304" pitchFamily="18" charset="0"/>
                <a:cs typeface="Times New Roman" panose="02020603050405020304" pitchFamily="18" charset="0"/>
              </a:rPr>
              <a:t>10</a:t>
            </a:r>
            <a:r>
              <a:rPr lang="en-US" sz="3600" b="1" baseline="30000">
                <a:solidFill>
                  <a:srgbClr val="FF3300"/>
                </a:solidFill>
                <a:latin typeface="Times New Roman" panose="02020603050405020304" pitchFamily="18" charset="0"/>
                <a:cs typeface="Times New Roman" panose="02020603050405020304" pitchFamily="18" charset="0"/>
              </a:rPr>
              <a:t>-12</a:t>
            </a:r>
            <a:r>
              <a:rPr lang="en-US" sz="3600" b="1">
                <a:solidFill>
                  <a:srgbClr val="FF3300"/>
                </a:solidFill>
                <a:latin typeface="Times New Roman" panose="02020603050405020304" pitchFamily="18" charset="0"/>
                <a:cs typeface="Times New Roman" panose="02020603050405020304" pitchFamily="18" charset="0"/>
              </a:rPr>
              <a:t> A/m</a:t>
            </a:r>
            <a:r>
              <a:rPr lang="en-US" sz="3600" b="1" baseline="30000">
                <a:solidFill>
                  <a:srgbClr val="FF3300"/>
                </a:solidFill>
                <a:latin typeface="Times New Roman" panose="02020603050405020304" pitchFamily="18" charset="0"/>
                <a:cs typeface="Times New Roman" panose="02020603050405020304" pitchFamily="18" charset="0"/>
              </a:rPr>
              <a:t>2</a:t>
            </a:r>
            <a:r>
              <a:rPr lang="ru-RU" sz="3600" b="1">
                <a:solidFill>
                  <a:srgbClr val="FF3300"/>
                </a:solidFill>
                <a:latin typeface="Times New Roman" panose="02020603050405020304" pitchFamily="18" charset="0"/>
              </a:rPr>
              <a:t>    </a:t>
            </a:r>
            <a:br>
              <a:rPr lang="ru-RU" sz="3600" b="1">
                <a:solidFill>
                  <a:srgbClr val="FF3300"/>
                </a:solidFill>
                <a:latin typeface="Times New Roman" panose="02020603050405020304" pitchFamily="18" charset="0"/>
              </a:rPr>
            </a:br>
            <a:r>
              <a:rPr lang="ru-RU" sz="3600" b="1">
                <a:solidFill>
                  <a:srgbClr val="FF3300"/>
                </a:solidFill>
                <a:latin typeface="Times New Roman" panose="02020603050405020304" pitchFamily="18" charset="0"/>
              </a:rPr>
              <a:t>					</a:t>
            </a:r>
            <a:r>
              <a:rPr lang="en-US" sz="3600" b="1" i="1">
                <a:solidFill>
                  <a:srgbClr val="FF3300"/>
                </a:solidFill>
                <a:latin typeface="Times New Roman" panose="02020603050405020304" pitchFamily="18" charset="0"/>
                <a:cs typeface="Times New Roman" panose="02020603050405020304" pitchFamily="18" charset="0"/>
              </a:rPr>
              <a:t>J</a:t>
            </a:r>
            <a:r>
              <a:rPr lang="en-US" sz="3600" b="1" baseline="-30000">
                <a:solidFill>
                  <a:srgbClr val="FF3300"/>
                </a:solidFill>
                <a:latin typeface="Times New Roman" panose="02020603050405020304" pitchFamily="18" charset="0"/>
              </a:rPr>
              <a:t>tot</a:t>
            </a:r>
            <a:r>
              <a:rPr lang="ru-RU" sz="3600" b="1" baseline="-30000">
                <a:solidFill>
                  <a:srgbClr val="FF3300"/>
                </a:solidFill>
                <a:latin typeface="Times New Roman" panose="02020603050405020304" pitchFamily="18" charset="0"/>
              </a:rPr>
              <a:t> </a:t>
            </a:r>
            <a:r>
              <a:rPr lang="en-US" sz="3600" b="1">
                <a:solidFill>
                  <a:srgbClr val="FF3300"/>
                </a:solidFill>
                <a:latin typeface="Times New Roman" panose="02020603050405020304" pitchFamily="18" charset="0"/>
                <a:cs typeface="Times New Roman" panose="02020603050405020304" pitchFamily="18" charset="0"/>
                <a:sym typeface="Symbol" panose="05050102010706020507" pitchFamily="18" charset="2"/>
              </a:rPr>
              <a:t></a:t>
            </a:r>
            <a:r>
              <a:rPr lang="ru-RU" sz="3600" b="1">
                <a:solidFill>
                  <a:srgbClr val="FF3300"/>
                </a:solidFill>
                <a:latin typeface="Times New Roman" panose="02020603050405020304" pitchFamily="18" charset="0"/>
                <a:sym typeface="Symbol" panose="05050102010706020507" pitchFamily="18" charset="2"/>
              </a:rPr>
              <a:t> </a:t>
            </a:r>
            <a:r>
              <a:rPr lang="en-US" sz="3600" b="1">
                <a:solidFill>
                  <a:srgbClr val="FF3300"/>
                </a:solidFill>
                <a:latin typeface="Times New Roman" panose="02020603050405020304" pitchFamily="18" charset="0"/>
                <a:cs typeface="Times New Roman" panose="02020603050405020304" pitchFamily="18" charset="0"/>
              </a:rPr>
              <a:t>2000 A</a:t>
            </a:r>
            <a:r>
              <a:rPr lang="ru-RU" sz="3600" b="1">
                <a:solidFill>
                  <a:srgbClr val="FF3300"/>
                </a:solidFill>
                <a:latin typeface="Times New Roman" panose="02020603050405020304" pitchFamily="18" charset="0"/>
                <a:cs typeface="Times New Roman" panose="02020603050405020304" pitchFamily="18" charset="0"/>
              </a:rPr>
              <a:t/>
            </a:r>
            <a:br>
              <a:rPr lang="ru-RU" sz="3600" b="1">
                <a:solidFill>
                  <a:srgbClr val="FF3300"/>
                </a:solidFill>
                <a:latin typeface="Times New Roman" panose="02020603050405020304" pitchFamily="18" charset="0"/>
                <a:cs typeface="Times New Roman" panose="02020603050405020304" pitchFamily="18" charset="0"/>
              </a:rPr>
            </a:br>
            <a:endParaRPr lang="ru-RU" sz="3600" b="1">
              <a:solidFill>
                <a:srgbClr val="FF33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53324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46133" name="Слайд" r:id="rId3" imgW="4532400" imgH="3398760" progId="PowerPoint.Slide.8">
                  <p:embed/>
                </p:oleObj>
              </mc:Choice>
              <mc:Fallback>
                <p:oleObj name="Слайд" r:id="rId3" imgW="4532400" imgH="3398760" progId="PowerPoint.Slid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7674249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8"/>
          <p:cNvGraphicFramePr>
            <a:graphicFrameLocks/>
          </p:cNvGraphicFramePr>
          <p:nvPr>
            <p:extLst>
              <p:ext uri="{D42A27DB-BD31-4B8C-83A1-F6EECF244321}">
                <p14:modId xmlns:p14="http://schemas.microsoft.com/office/powerpoint/2010/main" val="2442414205"/>
              </p:ext>
            </p:extLst>
          </p:nvPr>
        </p:nvGraphicFramePr>
        <p:xfrm>
          <a:off x="899592" y="1412776"/>
          <a:ext cx="5823818" cy="525658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192765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solidFill>
                  <a:srgbClr val="FFC000"/>
                </a:solidFill>
              </a:rPr>
              <a:t>О чем будет идти речь?</a:t>
            </a:r>
            <a:endParaRPr lang="ru-RU" b="1" dirty="0">
              <a:solidFill>
                <a:srgbClr val="FFC000"/>
              </a:solidFill>
            </a:endParaRPr>
          </a:p>
        </p:txBody>
      </p:sp>
      <p:sp>
        <p:nvSpPr>
          <p:cNvPr id="3" name="Объект 2"/>
          <p:cNvSpPr>
            <a:spLocks noGrp="1"/>
          </p:cNvSpPr>
          <p:nvPr>
            <p:ph idx="1"/>
          </p:nvPr>
        </p:nvSpPr>
        <p:spPr/>
        <p:txBody>
          <a:bodyPr>
            <a:normAutofit fontScale="92500" lnSpcReduction="10000"/>
          </a:bodyPr>
          <a:lstStyle/>
          <a:p>
            <a:pPr marL="514350" indent="-514350">
              <a:buAutoNum type="arabicPeriod"/>
            </a:pPr>
            <a:r>
              <a:rPr lang="ru-RU" b="1" dirty="0" smtClean="0">
                <a:solidFill>
                  <a:srgbClr val="FFC000"/>
                </a:solidFill>
              </a:rPr>
              <a:t>Краткие сведения о КЛ в </a:t>
            </a:r>
            <a:r>
              <a:rPr lang="ru-RU" b="1" dirty="0" err="1" smtClean="0">
                <a:solidFill>
                  <a:srgbClr val="FFC000"/>
                </a:solidFill>
              </a:rPr>
              <a:t>атмосфеге</a:t>
            </a:r>
            <a:endParaRPr lang="ru-RU" b="1" dirty="0" smtClean="0">
              <a:solidFill>
                <a:srgbClr val="FFC000"/>
              </a:solidFill>
            </a:endParaRPr>
          </a:p>
          <a:p>
            <a:pPr marL="514350" indent="-514350">
              <a:buAutoNum type="arabicPeriod"/>
            </a:pPr>
            <a:r>
              <a:rPr lang="ru-RU" sz="3900" b="1" dirty="0" smtClean="0">
                <a:solidFill>
                  <a:srgbClr val="FFC000"/>
                </a:solidFill>
              </a:rPr>
              <a:t>Определяющая роль КЛ в работе глобальной электрической цепи</a:t>
            </a:r>
          </a:p>
          <a:p>
            <a:pPr marL="514350" indent="-514350">
              <a:buAutoNum type="arabicPeriod"/>
            </a:pPr>
            <a:r>
              <a:rPr lang="ru-RU" sz="4300" b="1" dirty="0" smtClean="0">
                <a:solidFill>
                  <a:srgbClr val="1009A3"/>
                </a:solidFill>
              </a:rPr>
              <a:t>КЛ, грозовые облака и молниевые разряды</a:t>
            </a:r>
          </a:p>
          <a:p>
            <a:pPr marL="514350" indent="-514350">
              <a:buFont typeface="Arial" pitchFamily="34" charset="0"/>
              <a:buAutoNum type="arabicPeriod"/>
            </a:pPr>
            <a:r>
              <a:rPr lang="ru-RU" b="1" dirty="0">
                <a:solidFill>
                  <a:srgbClr val="FFC000"/>
                </a:solidFill>
              </a:rPr>
              <a:t>КЛ и осадки</a:t>
            </a:r>
          </a:p>
          <a:p>
            <a:pPr marL="514350" indent="-514350">
              <a:buAutoNum type="arabicPeriod"/>
            </a:pPr>
            <a:r>
              <a:rPr lang="ru-RU" b="1" dirty="0" smtClean="0">
                <a:solidFill>
                  <a:srgbClr val="FFC000"/>
                </a:solidFill>
              </a:rPr>
              <a:t>КЛ и климат</a:t>
            </a:r>
          </a:p>
          <a:p>
            <a:pPr marL="0" indent="0">
              <a:buNone/>
            </a:pPr>
            <a:r>
              <a:rPr lang="ru-RU" b="1" dirty="0" smtClean="0">
                <a:solidFill>
                  <a:srgbClr val="FFC000"/>
                </a:solidFill>
              </a:rPr>
              <a:t>Выводы</a:t>
            </a:r>
          </a:p>
          <a:p>
            <a:pPr marL="514350" indent="-514350">
              <a:buAutoNum type="arabicPeriod"/>
            </a:pPr>
            <a:endParaRPr lang="ru-RU" b="1" dirty="0">
              <a:solidFill>
                <a:srgbClr val="08088E"/>
              </a:solidFill>
            </a:endParaRPr>
          </a:p>
        </p:txBody>
      </p:sp>
    </p:spTree>
    <p:extLst>
      <p:ext uri="{BB962C8B-B14F-4D97-AF65-F5344CB8AC3E}">
        <p14:creationId xmlns:p14="http://schemas.microsoft.com/office/powerpoint/2010/main" val="1639088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idx="4294967295"/>
          </p:nvPr>
        </p:nvSpPr>
        <p:spPr>
          <a:xfrm>
            <a:off x="0" y="4000500"/>
            <a:ext cx="9144000" cy="2857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ru-RU" sz="2000" b="1" dirty="0" smtClean="0">
                <a:solidFill>
                  <a:srgbClr val="990000"/>
                </a:solidFill>
                <a:effectLst/>
                <a:cs typeface="Times New Roman" panose="02020603050405020304" pitchFamily="18" charset="0"/>
              </a:rPr>
              <a:t>Схема зарождения, развития и распада грозового облака:</a:t>
            </a:r>
            <a:r>
              <a:rPr lang="ru-RU" sz="2000" b="1" dirty="0" smtClean="0">
                <a:solidFill>
                  <a:srgbClr val="0000FF"/>
                </a:solidFill>
                <a:effectLst/>
                <a:cs typeface="Times New Roman" panose="02020603050405020304" pitchFamily="18" charset="0"/>
              </a:rPr>
              <a:t> а - фаза зарождения облака; </a:t>
            </a:r>
            <a:r>
              <a:rPr lang="ru-RU" sz="2000" b="1" dirty="0" smtClean="0">
                <a:solidFill>
                  <a:srgbClr val="FF0000"/>
                </a:solidFill>
                <a:effectLst/>
                <a:cs typeface="Times New Roman" panose="02020603050405020304" pitchFamily="18" charset="0"/>
              </a:rPr>
              <a:t>б - фаза зрелости облака;</a:t>
            </a:r>
            <a:r>
              <a:rPr lang="ru-RU" sz="2000" b="1" dirty="0" smtClean="0">
                <a:solidFill>
                  <a:srgbClr val="0000FF"/>
                </a:solidFill>
                <a:effectLst/>
                <a:cs typeface="Times New Roman" panose="02020603050405020304" pitchFamily="18" charset="0"/>
              </a:rPr>
              <a:t> </a:t>
            </a:r>
            <a:r>
              <a:rPr lang="ru-RU" sz="2000" b="1" dirty="0" smtClean="0">
                <a:solidFill>
                  <a:srgbClr val="006666"/>
                </a:solidFill>
                <a:effectLst/>
                <a:cs typeface="Times New Roman" panose="02020603050405020304" pitchFamily="18" charset="0"/>
              </a:rPr>
              <a:t>в - распад облака;</a:t>
            </a:r>
            <a:r>
              <a:rPr lang="ru-RU" sz="2000" b="1" dirty="0" smtClean="0">
                <a:solidFill>
                  <a:srgbClr val="0000FF"/>
                </a:solidFill>
                <a:effectLst/>
                <a:cs typeface="Times New Roman" panose="02020603050405020304" pitchFamily="18" charset="0"/>
              </a:rPr>
              <a:t> </a:t>
            </a:r>
            <a:r>
              <a:rPr lang="en-US" sz="2000" b="1" i="1" dirty="0" smtClean="0">
                <a:solidFill>
                  <a:srgbClr val="FF0000"/>
                </a:solidFill>
                <a:effectLst/>
                <a:cs typeface="Times New Roman" panose="02020603050405020304" pitchFamily="18" charset="0"/>
              </a:rPr>
              <a:t>J</a:t>
            </a:r>
            <a:r>
              <a:rPr lang="ru-RU" sz="2000" b="1" i="1" dirty="0" smtClean="0">
                <a:solidFill>
                  <a:srgbClr val="0000FF"/>
                </a:solidFill>
                <a:effectLst/>
              </a:rPr>
              <a:t> </a:t>
            </a:r>
            <a:r>
              <a:rPr lang="ru-RU" sz="2000" b="1" dirty="0" smtClean="0">
                <a:solidFill>
                  <a:srgbClr val="0000FF"/>
                </a:solidFill>
                <a:effectLst/>
                <a:cs typeface="Times New Roman" panose="02020603050405020304" pitchFamily="18" charset="0"/>
              </a:rPr>
              <a:t>-</a:t>
            </a:r>
            <a:r>
              <a:rPr lang="ru-RU" sz="2000" b="1" dirty="0" smtClean="0">
                <a:solidFill>
                  <a:srgbClr val="0000FF"/>
                </a:solidFill>
                <a:effectLst/>
              </a:rPr>
              <a:t> </a:t>
            </a:r>
            <a:r>
              <a:rPr lang="ru-RU" sz="2000" b="1" dirty="0" smtClean="0">
                <a:solidFill>
                  <a:srgbClr val="0000FF"/>
                </a:solidFill>
                <a:effectLst/>
                <a:cs typeface="Times New Roman" panose="02020603050405020304" pitchFamily="18" charset="0"/>
              </a:rPr>
              <a:t>ток отрицательных ионов из ионосферы к вершине облака; </a:t>
            </a:r>
            <a:r>
              <a:rPr lang="ru-RU" sz="2000" b="1" dirty="0" smtClean="0">
                <a:solidFill>
                  <a:srgbClr val="0000FF"/>
                </a:solidFill>
                <a:effectLst/>
              </a:rPr>
              <a:t>1 </a:t>
            </a:r>
            <a:r>
              <a:rPr lang="ru-RU" sz="2000" b="1" dirty="0" smtClean="0">
                <a:solidFill>
                  <a:srgbClr val="0000FF"/>
                </a:solidFill>
                <a:effectLst/>
                <a:cs typeface="Times New Roman" panose="02020603050405020304" pitchFamily="18" charset="0"/>
              </a:rPr>
              <a:t>-</a:t>
            </a:r>
            <a:r>
              <a:rPr lang="ru-RU" sz="2000" b="1" dirty="0" smtClean="0">
                <a:solidFill>
                  <a:srgbClr val="0000FF"/>
                </a:solidFill>
                <a:effectLst/>
              </a:rPr>
              <a:t> </a:t>
            </a:r>
            <a:r>
              <a:rPr lang="ru-RU" sz="2000" b="1" dirty="0" smtClean="0">
                <a:solidFill>
                  <a:srgbClr val="0000FF"/>
                </a:solidFill>
                <a:effectLst/>
                <a:cs typeface="Times New Roman" panose="02020603050405020304" pitchFamily="18" charset="0"/>
              </a:rPr>
              <a:t>теплый фронт; 2</a:t>
            </a:r>
            <a:r>
              <a:rPr lang="ru-RU" sz="2000" b="1" dirty="0" smtClean="0">
                <a:solidFill>
                  <a:srgbClr val="0000FF"/>
                </a:solidFill>
                <a:effectLst/>
              </a:rPr>
              <a:t> </a:t>
            </a:r>
            <a:r>
              <a:rPr lang="ru-RU" sz="2000" b="1" dirty="0" smtClean="0">
                <a:solidFill>
                  <a:srgbClr val="0000FF"/>
                </a:solidFill>
                <a:effectLst/>
                <a:cs typeface="Times New Roman" panose="02020603050405020304" pitchFamily="18" charset="0"/>
              </a:rPr>
              <a:t>-</a:t>
            </a:r>
            <a:r>
              <a:rPr lang="ru-RU" sz="2000" b="1" dirty="0" smtClean="0">
                <a:solidFill>
                  <a:srgbClr val="0000FF"/>
                </a:solidFill>
                <a:effectLst/>
              </a:rPr>
              <a:t> </a:t>
            </a:r>
            <a:r>
              <a:rPr lang="ru-RU" sz="2000" b="1" dirty="0" smtClean="0">
                <a:solidFill>
                  <a:srgbClr val="0000FF"/>
                </a:solidFill>
                <a:effectLst/>
                <a:cs typeface="Times New Roman" panose="02020603050405020304" pitchFamily="18" charset="0"/>
              </a:rPr>
              <a:t>холодный фронт; 3</a:t>
            </a:r>
            <a:r>
              <a:rPr lang="ru-RU" sz="2000" b="1" dirty="0" smtClean="0">
                <a:solidFill>
                  <a:srgbClr val="0000FF"/>
                </a:solidFill>
                <a:effectLst/>
              </a:rPr>
              <a:t> </a:t>
            </a:r>
            <a:r>
              <a:rPr lang="ru-RU" sz="2000" b="1" dirty="0" smtClean="0">
                <a:solidFill>
                  <a:srgbClr val="0000FF"/>
                </a:solidFill>
                <a:effectLst/>
                <a:cs typeface="Times New Roman" panose="02020603050405020304" pitchFamily="18" charset="0"/>
              </a:rPr>
              <a:t>-</a:t>
            </a:r>
            <a:r>
              <a:rPr lang="ru-RU" sz="2000" b="1" dirty="0" smtClean="0">
                <a:solidFill>
                  <a:srgbClr val="0000FF"/>
                </a:solidFill>
                <a:effectLst/>
              </a:rPr>
              <a:t> </a:t>
            </a:r>
            <a:r>
              <a:rPr lang="ru-RU" sz="2000" b="1" dirty="0" smtClean="0">
                <a:solidFill>
                  <a:srgbClr val="0000FF"/>
                </a:solidFill>
                <a:effectLst/>
                <a:cs typeface="Times New Roman" panose="02020603050405020304" pitchFamily="18" charset="0"/>
              </a:rPr>
              <a:t>восходящие потоки влажного воздуха; 4, 5</a:t>
            </a:r>
            <a:r>
              <a:rPr lang="ru-RU" sz="2000" b="1" dirty="0" smtClean="0">
                <a:solidFill>
                  <a:srgbClr val="0000FF"/>
                </a:solidFill>
                <a:effectLst/>
              </a:rPr>
              <a:t> </a:t>
            </a:r>
            <a:r>
              <a:rPr lang="ru-RU" sz="2000" b="1" dirty="0" smtClean="0">
                <a:solidFill>
                  <a:srgbClr val="0000FF"/>
                </a:solidFill>
                <a:effectLst/>
                <a:cs typeface="Times New Roman" panose="02020603050405020304" pitchFamily="18" charset="0"/>
              </a:rPr>
              <a:t>-</a:t>
            </a:r>
            <a:r>
              <a:rPr lang="ru-RU" sz="2000" b="1" dirty="0" smtClean="0">
                <a:solidFill>
                  <a:srgbClr val="0000FF"/>
                </a:solidFill>
                <a:effectLst/>
              </a:rPr>
              <a:t> </a:t>
            </a:r>
            <a:r>
              <a:rPr lang="ru-RU" sz="2000" b="1" dirty="0" smtClean="0">
                <a:solidFill>
                  <a:srgbClr val="0000FF"/>
                </a:solidFill>
                <a:effectLst/>
                <a:cs typeface="Times New Roman" panose="02020603050405020304" pitchFamily="18" charset="0"/>
              </a:rPr>
              <a:t>широкие атмосферные ливни, образуемые частицами с </a:t>
            </a:r>
            <a:r>
              <a:rPr lang="ru-RU" sz="2000" b="1" i="1" dirty="0" smtClean="0">
                <a:solidFill>
                  <a:srgbClr val="0000FF"/>
                </a:solidFill>
                <a:effectLst/>
                <a:cs typeface="Times New Roman" panose="02020603050405020304" pitchFamily="18" charset="0"/>
              </a:rPr>
              <a:t>Е</a:t>
            </a:r>
            <a:r>
              <a:rPr lang="ru-RU" sz="2000" b="1" i="1" dirty="0" smtClean="0">
                <a:solidFill>
                  <a:srgbClr val="0000FF"/>
                </a:solidFill>
                <a:effectLst/>
              </a:rPr>
              <a:t> </a:t>
            </a:r>
            <a:r>
              <a:rPr lang="ru-RU" sz="2000" b="1" dirty="0" smtClean="0">
                <a:solidFill>
                  <a:srgbClr val="0000FF"/>
                </a:solidFill>
                <a:effectLst/>
                <a:cs typeface="Times New Roman" panose="02020603050405020304" pitchFamily="18" charset="0"/>
              </a:rPr>
              <a:t>&gt;</a:t>
            </a:r>
            <a:r>
              <a:rPr lang="ru-RU" sz="2000" b="1" dirty="0" smtClean="0">
                <a:solidFill>
                  <a:srgbClr val="0000FF"/>
                </a:solidFill>
                <a:effectLst/>
              </a:rPr>
              <a:t> </a:t>
            </a:r>
            <a:r>
              <a:rPr lang="ru-RU" sz="2000" b="1" dirty="0" smtClean="0">
                <a:solidFill>
                  <a:srgbClr val="0000FF"/>
                </a:solidFill>
                <a:effectLst/>
                <a:cs typeface="Times New Roman" panose="02020603050405020304" pitchFamily="18" charset="0"/>
              </a:rPr>
              <a:t>10</a:t>
            </a:r>
            <a:r>
              <a:rPr lang="ru-RU" sz="2000" b="1" baseline="30000" dirty="0" smtClean="0">
                <a:solidFill>
                  <a:srgbClr val="0000FF"/>
                </a:solidFill>
                <a:effectLst/>
                <a:cs typeface="Times New Roman" panose="02020603050405020304" pitchFamily="18" charset="0"/>
              </a:rPr>
              <a:t>14</a:t>
            </a:r>
            <a:r>
              <a:rPr lang="ru-RU" sz="2000" b="1" dirty="0" smtClean="0">
                <a:solidFill>
                  <a:srgbClr val="0000FF"/>
                </a:solidFill>
                <a:effectLst/>
                <a:cs typeface="Times New Roman" panose="02020603050405020304" pitchFamily="18" charset="0"/>
              </a:rPr>
              <a:t> эВ и с </a:t>
            </a:r>
            <a:r>
              <a:rPr lang="ru-RU" sz="2000" b="1" i="1" dirty="0" smtClean="0">
                <a:solidFill>
                  <a:srgbClr val="0000FF"/>
                </a:solidFill>
                <a:effectLst/>
                <a:cs typeface="Times New Roman" panose="02020603050405020304" pitchFamily="18" charset="0"/>
              </a:rPr>
              <a:t>Е</a:t>
            </a:r>
            <a:r>
              <a:rPr lang="ru-RU" sz="2000" b="1" i="1" dirty="0" smtClean="0">
                <a:solidFill>
                  <a:srgbClr val="0000FF"/>
                </a:solidFill>
                <a:effectLst/>
              </a:rPr>
              <a:t> </a:t>
            </a:r>
            <a:r>
              <a:rPr lang="ru-RU" sz="2000" b="1" dirty="0" smtClean="0">
                <a:solidFill>
                  <a:srgbClr val="0000FF"/>
                </a:solidFill>
                <a:effectLst/>
                <a:cs typeface="Times New Roman" panose="02020603050405020304" pitchFamily="18" charset="0"/>
              </a:rPr>
              <a:t>&gt;</a:t>
            </a:r>
            <a:r>
              <a:rPr lang="ru-RU" sz="2000" b="1" dirty="0" smtClean="0">
                <a:solidFill>
                  <a:srgbClr val="0000FF"/>
                </a:solidFill>
                <a:effectLst/>
              </a:rPr>
              <a:t> </a:t>
            </a:r>
            <a:r>
              <a:rPr lang="ru-RU" sz="2000" b="1" dirty="0" smtClean="0">
                <a:solidFill>
                  <a:srgbClr val="0000FF"/>
                </a:solidFill>
                <a:effectLst/>
                <a:cs typeface="Times New Roman" panose="02020603050405020304" pitchFamily="18" charset="0"/>
              </a:rPr>
              <a:t>10</a:t>
            </a:r>
            <a:r>
              <a:rPr lang="ru-RU" sz="2000" b="1" baseline="30000" dirty="0" smtClean="0">
                <a:solidFill>
                  <a:srgbClr val="0000FF"/>
                </a:solidFill>
                <a:effectLst/>
                <a:cs typeface="Times New Roman" panose="02020603050405020304" pitchFamily="18" charset="0"/>
              </a:rPr>
              <a:t>15</a:t>
            </a:r>
            <a:r>
              <a:rPr lang="ru-RU" sz="2000" b="1" dirty="0" smtClean="0">
                <a:solidFill>
                  <a:srgbClr val="0000FF"/>
                </a:solidFill>
                <a:effectLst/>
                <a:cs typeface="Times New Roman" panose="02020603050405020304" pitchFamily="18" charset="0"/>
              </a:rPr>
              <a:t> эВ; 6</a:t>
            </a:r>
            <a:r>
              <a:rPr lang="ru-RU" sz="2000" b="1" dirty="0" smtClean="0">
                <a:solidFill>
                  <a:srgbClr val="0000FF"/>
                </a:solidFill>
                <a:effectLst/>
              </a:rPr>
              <a:t> </a:t>
            </a:r>
            <a:r>
              <a:rPr lang="ru-RU" sz="2000" b="1" dirty="0" smtClean="0">
                <a:solidFill>
                  <a:srgbClr val="0000FF"/>
                </a:solidFill>
                <a:effectLst/>
                <a:cs typeface="Times New Roman" panose="02020603050405020304" pitchFamily="18" charset="0"/>
              </a:rPr>
              <a:t>-</a:t>
            </a:r>
            <a:r>
              <a:rPr lang="ru-RU" sz="2000" b="1" dirty="0" smtClean="0">
                <a:solidFill>
                  <a:srgbClr val="0000FF"/>
                </a:solidFill>
                <a:effectLst/>
              </a:rPr>
              <a:t> </a:t>
            </a:r>
            <a:r>
              <a:rPr lang="ru-RU" sz="2000" b="1" dirty="0" smtClean="0">
                <a:solidFill>
                  <a:srgbClr val="0000FF"/>
                </a:solidFill>
                <a:effectLst/>
                <a:cs typeface="Times New Roman" panose="02020603050405020304" pitchFamily="18" charset="0"/>
              </a:rPr>
              <a:t>разряды внутри облака;</a:t>
            </a:r>
            <a:r>
              <a:rPr lang="ru-RU" sz="2000" b="1" dirty="0" smtClean="0">
                <a:solidFill>
                  <a:srgbClr val="0000FF"/>
                </a:solidFill>
                <a:effectLst/>
              </a:rPr>
              <a:t> </a:t>
            </a:r>
            <a:r>
              <a:rPr lang="ru-RU" sz="2000" b="1" dirty="0" smtClean="0">
                <a:solidFill>
                  <a:srgbClr val="0000FF"/>
                </a:solidFill>
                <a:effectLst/>
                <a:cs typeface="Times New Roman" panose="02020603050405020304" pitchFamily="18" charset="0"/>
              </a:rPr>
              <a:t>7</a:t>
            </a:r>
            <a:r>
              <a:rPr lang="ru-RU" sz="2000" b="1" dirty="0" smtClean="0">
                <a:solidFill>
                  <a:srgbClr val="0000FF"/>
                </a:solidFill>
                <a:effectLst/>
              </a:rPr>
              <a:t> </a:t>
            </a:r>
            <a:r>
              <a:rPr lang="ru-RU" sz="2000" b="1" dirty="0" smtClean="0">
                <a:solidFill>
                  <a:srgbClr val="0000FF"/>
                </a:solidFill>
                <a:effectLst/>
                <a:cs typeface="Times New Roman" panose="02020603050405020304" pitchFamily="18" charset="0"/>
              </a:rPr>
              <a:t>-</a:t>
            </a:r>
            <a:r>
              <a:rPr lang="ru-RU" sz="2000" b="1" dirty="0" smtClean="0">
                <a:solidFill>
                  <a:srgbClr val="0000FF"/>
                </a:solidFill>
                <a:effectLst/>
              </a:rPr>
              <a:t> </a:t>
            </a:r>
            <a:r>
              <a:rPr lang="ru-RU" sz="2000" b="1" dirty="0" smtClean="0">
                <a:solidFill>
                  <a:srgbClr val="0000FF"/>
                </a:solidFill>
                <a:effectLst/>
                <a:cs typeface="Times New Roman" panose="02020603050405020304" pitchFamily="18" charset="0"/>
              </a:rPr>
              <a:t>нисходящие молниевые разряды; 8</a:t>
            </a:r>
            <a:r>
              <a:rPr lang="ru-RU" sz="2000" b="1" dirty="0" smtClean="0">
                <a:solidFill>
                  <a:srgbClr val="0000FF"/>
                </a:solidFill>
                <a:effectLst/>
              </a:rPr>
              <a:t> </a:t>
            </a:r>
            <a:r>
              <a:rPr lang="ru-RU" sz="2000" b="1" dirty="0" smtClean="0">
                <a:solidFill>
                  <a:srgbClr val="0000FF"/>
                </a:solidFill>
                <a:effectLst/>
                <a:cs typeface="Times New Roman" panose="02020603050405020304" pitchFamily="18" charset="0"/>
              </a:rPr>
              <a:t>-</a:t>
            </a:r>
            <a:r>
              <a:rPr lang="ru-RU" sz="2000" b="1" dirty="0" smtClean="0">
                <a:solidFill>
                  <a:srgbClr val="0000FF"/>
                </a:solidFill>
                <a:effectLst/>
              </a:rPr>
              <a:t> </a:t>
            </a:r>
            <a:r>
              <a:rPr lang="ru-RU" sz="2000" b="1" dirty="0" smtClean="0">
                <a:solidFill>
                  <a:srgbClr val="0000FF"/>
                </a:solidFill>
                <a:effectLst/>
                <a:cs typeface="Times New Roman" panose="02020603050405020304" pitchFamily="18" charset="0"/>
              </a:rPr>
              <a:t>восходящие молниевые разряды; 9</a:t>
            </a:r>
            <a:r>
              <a:rPr lang="ru-RU" sz="2000" b="1" dirty="0" smtClean="0">
                <a:solidFill>
                  <a:srgbClr val="0000FF"/>
                </a:solidFill>
                <a:effectLst/>
              </a:rPr>
              <a:t> </a:t>
            </a:r>
            <a:r>
              <a:rPr lang="ru-RU" sz="2000" b="1" dirty="0" smtClean="0">
                <a:solidFill>
                  <a:srgbClr val="0000FF"/>
                </a:solidFill>
                <a:effectLst/>
                <a:cs typeface="Times New Roman" panose="02020603050405020304" pitchFamily="18" charset="0"/>
              </a:rPr>
              <a:t>-</a:t>
            </a:r>
            <a:r>
              <a:rPr lang="ru-RU" sz="2000" b="1" dirty="0" smtClean="0">
                <a:solidFill>
                  <a:srgbClr val="0000FF"/>
                </a:solidFill>
                <a:effectLst/>
              </a:rPr>
              <a:t> </a:t>
            </a:r>
            <a:r>
              <a:rPr lang="ru-RU" sz="2000" b="1" dirty="0" smtClean="0">
                <a:solidFill>
                  <a:srgbClr val="0000FF"/>
                </a:solidFill>
                <a:effectLst/>
                <a:cs typeface="Times New Roman" panose="02020603050405020304" pitchFamily="18" charset="0"/>
              </a:rPr>
              <a:t>отрицательный заряд у вершины облака; 10</a:t>
            </a:r>
            <a:r>
              <a:rPr lang="ru-RU" sz="2000" b="1" dirty="0" smtClean="0">
                <a:solidFill>
                  <a:srgbClr val="0000FF"/>
                </a:solidFill>
                <a:effectLst/>
              </a:rPr>
              <a:t> </a:t>
            </a:r>
            <a:r>
              <a:rPr lang="ru-RU" sz="2000" b="1" dirty="0" smtClean="0">
                <a:solidFill>
                  <a:srgbClr val="0000FF"/>
                </a:solidFill>
                <a:effectLst/>
                <a:cs typeface="Times New Roman" panose="02020603050405020304" pitchFamily="18" charset="0"/>
              </a:rPr>
              <a:t>-</a:t>
            </a:r>
            <a:r>
              <a:rPr lang="ru-RU" sz="2000" b="1" dirty="0" smtClean="0">
                <a:solidFill>
                  <a:srgbClr val="0000FF"/>
                </a:solidFill>
                <a:effectLst/>
              </a:rPr>
              <a:t> </a:t>
            </a:r>
            <a:r>
              <a:rPr lang="ru-RU" sz="2000" b="1" dirty="0" smtClean="0">
                <a:solidFill>
                  <a:srgbClr val="0000FF"/>
                </a:solidFill>
                <a:effectLst/>
                <a:cs typeface="Times New Roman" panose="02020603050405020304" pitchFamily="18" charset="0"/>
              </a:rPr>
              <a:t>положительный заряд на нижней границе облака.</a:t>
            </a:r>
            <a:endParaRPr lang="ru-RU" sz="2200" b="1" dirty="0" smtClean="0">
              <a:solidFill>
                <a:srgbClr val="0000FF"/>
              </a:solidFill>
              <a:effectLst/>
              <a:cs typeface="Times New Roman" panose="02020603050405020304" pitchFamily="18" charset="0"/>
            </a:endParaRPr>
          </a:p>
        </p:txBody>
      </p:sp>
      <p:graphicFrame>
        <p:nvGraphicFramePr>
          <p:cNvPr id="5122" name="Object 2"/>
          <p:cNvGraphicFramePr>
            <a:graphicFrameLocks noGrp="1" noChangeAspect="1"/>
          </p:cNvGraphicFramePr>
          <p:nvPr>
            <p:ph type="body" idx="4294967295"/>
          </p:nvPr>
        </p:nvGraphicFramePr>
        <p:xfrm>
          <a:off x="428625" y="0"/>
          <a:ext cx="8178800" cy="3984625"/>
        </p:xfrm>
        <a:graphic>
          <a:graphicData uri="http://schemas.openxmlformats.org/presentationml/2006/ole">
            <mc:AlternateContent xmlns:mc="http://schemas.openxmlformats.org/markup-compatibility/2006">
              <mc:Choice xmlns:v="urn:schemas-microsoft-com:vml" Requires="v">
                <p:oleObj spid="_x0000_s53279" name="Диаграмма" r:id="rId3" imgW="4572271" imgH="2914909" progId="Excel.Chart.8">
                  <p:embed/>
                </p:oleObj>
              </mc:Choice>
              <mc:Fallback>
                <p:oleObj name="Диаграмма" r:id="rId3" imgW="4572271" imgH="2914909"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25" y="0"/>
                        <a:ext cx="8178800" cy="3984625"/>
                      </a:xfrm>
                      <a:prstGeom prst="rect">
                        <a:avLst/>
                      </a:prstGeom>
                    </p:spPr>
                  </p:pic>
                </p:oleObj>
              </mc:Fallback>
            </mc:AlternateContent>
          </a:graphicData>
        </a:graphic>
      </p:graphicFrame>
    </p:spTree>
    <p:extLst>
      <p:ext uri="{BB962C8B-B14F-4D97-AF65-F5344CB8AC3E}">
        <p14:creationId xmlns:p14="http://schemas.microsoft.com/office/powerpoint/2010/main" val="14257976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15888"/>
            <a:ext cx="8985250" cy="674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70343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Заголовок 1"/>
          <p:cNvSpPr>
            <a:spLocks noGrp="1"/>
          </p:cNvSpPr>
          <p:nvPr>
            <p:ph type="ctrTitle"/>
          </p:nvPr>
        </p:nvSpPr>
        <p:spPr>
          <a:xfrm>
            <a:off x="-107950" y="0"/>
            <a:ext cx="9144000" cy="1817688"/>
          </a:xfrm>
        </p:spPr>
        <p:txBody>
          <a:bodyPr>
            <a:normAutofit fontScale="90000"/>
          </a:bodyPr>
          <a:lstStyle/>
          <a:p>
            <a:r>
              <a:rPr lang="ru-RU" altLang="ru-RU" sz="3200" b="1" smtClean="0">
                <a:solidFill>
                  <a:srgbClr val="FF0000"/>
                </a:solidFill>
              </a:rPr>
              <a:t>Информация о 2-ой Всероссийская конференция</a:t>
            </a:r>
            <a:r>
              <a:rPr lang="en-US" altLang="ru-RU" sz="3200" b="1" smtClean="0">
                <a:solidFill>
                  <a:srgbClr val="FF0000"/>
                </a:solidFill>
              </a:rPr>
              <a:t> </a:t>
            </a:r>
            <a:r>
              <a:rPr lang="ru-RU" altLang="ru-RU" sz="3200" b="1" smtClean="0">
                <a:solidFill>
                  <a:srgbClr val="FF0000"/>
                </a:solidFill>
              </a:rPr>
              <a:t>«Глобальная электрическая цепь», ГО ИФЗ им. О.Ю. Шмидта РАН, Борок, 5 − 9 октября 2015 г.</a:t>
            </a:r>
            <a:r>
              <a:rPr lang="ru-RU" altLang="ru-RU" sz="3200" smtClean="0"/>
              <a:t/>
            </a:r>
            <a:br>
              <a:rPr lang="ru-RU" altLang="ru-RU" sz="3200" smtClean="0"/>
            </a:br>
            <a:r>
              <a:rPr lang="ru-RU" altLang="ru-RU" sz="2400" b="1" smtClean="0">
                <a:solidFill>
                  <a:srgbClr val="002060"/>
                </a:solidFill>
              </a:rPr>
              <a:t>Ю.И. Стожков (семинар ДНС 02-11-2015)</a:t>
            </a:r>
          </a:p>
        </p:txBody>
      </p:sp>
      <p:sp>
        <p:nvSpPr>
          <p:cNvPr id="2051" name="TextBox 3"/>
          <p:cNvSpPr txBox="1">
            <a:spLocks noChangeArrowheads="1"/>
          </p:cNvSpPr>
          <p:nvPr/>
        </p:nvSpPr>
        <p:spPr bwMode="auto">
          <a:xfrm>
            <a:off x="3059113" y="6381750"/>
            <a:ext cx="3025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ru-RU" altLang="ru-RU" b="1">
                <a:solidFill>
                  <a:srgbClr val="002060"/>
                </a:solidFill>
              </a:rPr>
              <a:t>Семинар ДНС, </a:t>
            </a:r>
            <a:r>
              <a:rPr lang="en-US" altLang="ru-RU" b="1">
                <a:solidFill>
                  <a:srgbClr val="002060"/>
                </a:solidFill>
              </a:rPr>
              <a:t>23</a:t>
            </a:r>
            <a:r>
              <a:rPr lang="ru-RU" altLang="ru-RU" b="1">
                <a:solidFill>
                  <a:srgbClr val="002060"/>
                </a:solidFill>
              </a:rPr>
              <a:t>.03.2015 </a:t>
            </a:r>
          </a:p>
        </p:txBody>
      </p:sp>
      <p:pic>
        <p:nvPicPr>
          <p:cNvPr id="2052" name="Рисунок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2013" y="1817688"/>
            <a:ext cx="7419975" cy="502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92512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solidFill>
                  <a:srgbClr val="08088E"/>
                </a:solidFill>
              </a:rPr>
              <a:t>О чем будет идти речь?</a:t>
            </a:r>
            <a:endParaRPr lang="ru-RU" b="1" dirty="0">
              <a:solidFill>
                <a:srgbClr val="08088E"/>
              </a:solidFill>
            </a:endParaRPr>
          </a:p>
        </p:txBody>
      </p:sp>
      <p:sp>
        <p:nvSpPr>
          <p:cNvPr id="3" name="Объект 2"/>
          <p:cNvSpPr>
            <a:spLocks noGrp="1"/>
          </p:cNvSpPr>
          <p:nvPr>
            <p:ph idx="1"/>
          </p:nvPr>
        </p:nvSpPr>
        <p:spPr/>
        <p:txBody>
          <a:bodyPr>
            <a:normAutofit/>
          </a:bodyPr>
          <a:lstStyle/>
          <a:p>
            <a:pPr marL="514350" indent="-514350">
              <a:buAutoNum type="arabicPeriod"/>
            </a:pPr>
            <a:r>
              <a:rPr lang="ru-RU" b="1" dirty="0" smtClean="0">
                <a:solidFill>
                  <a:srgbClr val="08088E"/>
                </a:solidFill>
              </a:rPr>
              <a:t>Краткие сведения о КЛ в </a:t>
            </a:r>
            <a:r>
              <a:rPr lang="ru-RU" b="1" dirty="0" err="1" smtClean="0">
                <a:solidFill>
                  <a:srgbClr val="08088E"/>
                </a:solidFill>
              </a:rPr>
              <a:t>атмосфеге</a:t>
            </a:r>
            <a:endParaRPr lang="ru-RU" b="1" dirty="0" smtClean="0">
              <a:solidFill>
                <a:srgbClr val="08088E"/>
              </a:solidFill>
            </a:endParaRPr>
          </a:p>
          <a:p>
            <a:pPr marL="514350" indent="-514350">
              <a:buAutoNum type="arabicPeriod"/>
            </a:pPr>
            <a:r>
              <a:rPr lang="ru-RU" b="1" dirty="0" smtClean="0">
                <a:solidFill>
                  <a:srgbClr val="08088E"/>
                </a:solidFill>
              </a:rPr>
              <a:t>Определяющая роль КЛ в работе глобальной электрической цепи</a:t>
            </a:r>
          </a:p>
          <a:p>
            <a:pPr marL="514350" indent="-514350">
              <a:buAutoNum type="arabicPeriod"/>
            </a:pPr>
            <a:r>
              <a:rPr lang="ru-RU" b="1" dirty="0" smtClean="0">
                <a:solidFill>
                  <a:srgbClr val="08088E"/>
                </a:solidFill>
              </a:rPr>
              <a:t>КЛ, грозовые облака и молниевые разряды</a:t>
            </a:r>
          </a:p>
          <a:p>
            <a:pPr marL="514350" indent="-514350">
              <a:buFont typeface="Arial" pitchFamily="34" charset="0"/>
              <a:buAutoNum type="arabicPeriod"/>
            </a:pPr>
            <a:r>
              <a:rPr lang="ru-RU" b="1" dirty="0">
                <a:solidFill>
                  <a:srgbClr val="08088E"/>
                </a:solidFill>
              </a:rPr>
              <a:t>КЛ и </a:t>
            </a:r>
            <a:r>
              <a:rPr lang="ru-RU" b="1" dirty="0" smtClean="0">
                <a:solidFill>
                  <a:srgbClr val="08088E"/>
                </a:solidFill>
              </a:rPr>
              <a:t>осадки</a:t>
            </a:r>
          </a:p>
          <a:p>
            <a:pPr marL="514350" indent="-514350">
              <a:buFont typeface="Arial" pitchFamily="34" charset="0"/>
              <a:buAutoNum type="arabicPeriod"/>
            </a:pPr>
            <a:r>
              <a:rPr lang="ru-RU" b="1" dirty="0" smtClean="0">
                <a:solidFill>
                  <a:srgbClr val="08088E"/>
                </a:solidFill>
              </a:rPr>
              <a:t>КЛ и климат</a:t>
            </a:r>
          </a:p>
          <a:p>
            <a:pPr marL="0" indent="0">
              <a:buNone/>
            </a:pPr>
            <a:r>
              <a:rPr lang="ru-RU" b="1" dirty="0" smtClean="0">
                <a:solidFill>
                  <a:srgbClr val="08088E"/>
                </a:solidFill>
              </a:rPr>
              <a:t>Выводы</a:t>
            </a:r>
          </a:p>
          <a:p>
            <a:pPr marL="514350" indent="-514350">
              <a:buAutoNum type="arabicPeriod"/>
            </a:pPr>
            <a:endParaRPr lang="ru-RU" b="1" dirty="0">
              <a:solidFill>
                <a:srgbClr val="08088E"/>
              </a:solidFill>
            </a:endParaRPr>
          </a:p>
        </p:txBody>
      </p:sp>
    </p:spTree>
    <p:extLst>
      <p:ext uri="{BB962C8B-B14F-4D97-AF65-F5344CB8AC3E}">
        <p14:creationId xmlns:p14="http://schemas.microsoft.com/office/powerpoint/2010/main" val="15333430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Рис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838200"/>
            <a:ext cx="8763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Rectangle 3"/>
          <p:cNvSpPr>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400">
                <a:solidFill>
                  <a:schemeClr val="tx1"/>
                </a:solidFill>
                <a:latin typeface="Arial" panose="020B0604020202020204" pitchFamily="34" charset="0"/>
              </a:defRPr>
            </a:lvl1pPr>
            <a:lvl2pPr marL="742950" indent="-285750" eaLnBrk="0" hangingPunct="0">
              <a:defRPr sz="1400">
                <a:solidFill>
                  <a:schemeClr val="tx1"/>
                </a:solidFill>
                <a:latin typeface="Arial" panose="020B0604020202020204" pitchFamily="34" charset="0"/>
              </a:defRPr>
            </a:lvl2pPr>
            <a:lvl3pPr marL="1143000" indent="-228600" eaLnBrk="0" hangingPunct="0">
              <a:defRPr sz="1400">
                <a:solidFill>
                  <a:schemeClr val="tx1"/>
                </a:solidFill>
                <a:latin typeface="Arial" panose="020B0604020202020204" pitchFamily="34" charset="0"/>
              </a:defRPr>
            </a:lvl3pPr>
            <a:lvl4pPr marL="1600200" indent="-228600" eaLnBrk="0" hangingPunct="0">
              <a:defRPr sz="1400">
                <a:solidFill>
                  <a:schemeClr val="tx1"/>
                </a:solidFill>
                <a:latin typeface="Arial" panose="020B0604020202020204" pitchFamily="34" charset="0"/>
              </a:defRPr>
            </a:lvl4pPr>
            <a:lvl5pPr marL="2057400" indent="-228600" eaLnBrk="0" hangingPunct="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en-US" sz="1800">
                <a:solidFill>
                  <a:schemeClr val="accent2"/>
                </a:solidFill>
                <a:latin typeface="Times New Roman" panose="02020603050405020304" pitchFamily="18" charset="0"/>
                <a:cs typeface="Times New Roman" panose="02020603050405020304" pitchFamily="18" charset="0"/>
              </a:rPr>
              <a:t>Sprites and elves triggered by the ground-to-cloud lightning (Lyons W.A., et al., 2000, EOS, v. 81, 373).</a:t>
            </a:r>
            <a:endParaRPr lang="ru-RU" sz="1800">
              <a:solidFill>
                <a:schemeClr val="accent2"/>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0" y="3276600"/>
            <a:ext cx="381000" cy="3581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sz="1800"/>
          </a:p>
        </p:txBody>
      </p:sp>
    </p:spTree>
    <p:extLst>
      <p:ext uri="{BB962C8B-B14F-4D97-AF65-F5344CB8AC3E}">
        <p14:creationId xmlns:p14="http://schemas.microsoft.com/office/powerpoint/2010/main" val="39232352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two_spr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250"/>
            <a:ext cx="9144000" cy="458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29558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3"/>
          <a:stretch>
            <a:fillRect/>
          </a:stretch>
        </p:blipFill>
        <p:spPr>
          <a:xfrm>
            <a:off x="992447" y="-3629"/>
            <a:ext cx="8172400" cy="5112568"/>
          </a:xfrm>
          <a:prstGeom prst="rect">
            <a:avLst/>
          </a:prstGeom>
        </p:spPr>
      </p:pic>
      <p:sp>
        <p:nvSpPr>
          <p:cNvPr id="3" name="Прямоугольник 2"/>
          <p:cNvSpPr/>
          <p:nvPr/>
        </p:nvSpPr>
        <p:spPr>
          <a:xfrm>
            <a:off x="20847" y="5013176"/>
            <a:ext cx="9144000" cy="1938992"/>
          </a:xfrm>
          <a:prstGeom prst="rect">
            <a:avLst/>
          </a:prstGeom>
        </p:spPr>
        <p:txBody>
          <a:bodyPr wrap="square">
            <a:spAutoFit/>
          </a:bodyPr>
          <a:lstStyle/>
          <a:p>
            <a:r>
              <a:rPr lang="en-US" sz="2400" u="sng" dirty="0" smtClean="0">
                <a:solidFill>
                  <a:srgbClr val="FF0000"/>
                </a:solidFill>
                <a:latin typeface="Times New Roman" panose="02020603050405020304" pitchFamily="18" charset="0"/>
                <a:ea typeface="Times New Roman" panose="02020603050405020304" pitchFamily="18" charset="0"/>
                <a:hlinkClick r:id="rId4"/>
              </a:rPr>
              <a:t>https://spaceweather.com/</a:t>
            </a:r>
            <a:r>
              <a:rPr lang="en-US" sz="2400" b="1" dirty="0" smtClean="0">
                <a:solidFill>
                  <a:srgbClr val="FF0000"/>
                </a:solidFill>
                <a:latin typeface="Times New Roman" panose="02020603050405020304" pitchFamily="18" charset="0"/>
                <a:ea typeface="Times New Roman" panose="02020603050405020304" pitchFamily="18" charset="0"/>
              </a:rPr>
              <a:t> 19 June 2023</a:t>
            </a:r>
            <a:endParaRPr lang="ru-RU" sz="2400" b="1" dirty="0" smtClean="0">
              <a:solidFill>
                <a:srgbClr val="FF0000"/>
              </a:solidFill>
              <a:latin typeface="Times New Roman" panose="02020603050405020304" pitchFamily="18" charset="0"/>
              <a:ea typeface="Times New Roman" panose="02020603050405020304" pitchFamily="18" charset="0"/>
            </a:endParaRPr>
          </a:p>
          <a:p>
            <a:r>
              <a:rPr lang="ru-RU" sz="2400" b="1" dirty="0" smtClean="0">
                <a:solidFill>
                  <a:srgbClr val="FF0000"/>
                </a:solidFill>
                <a:latin typeface="Times New Roman" panose="02020603050405020304" pitchFamily="18" charset="0"/>
                <a:ea typeface="Times New Roman" panose="02020603050405020304" pitchFamily="18" charset="0"/>
              </a:rPr>
              <a:t>США, штат </a:t>
            </a:r>
            <a:r>
              <a:rPr lang="ru-RU" sz="2400" b="1" dirty="0" err="1" smtClean="0">
                <a:solidFill>
                  <a:srgbClr val="FF0000"/>
                </a:solidFill>
                <a:latin typeface="Times New Roman" panose="02020603050405020304" pitchFamily="18" charset="0"/>
                <a:ea typeface="Times New Roman" panose="02020603050405020304" pitchFamily="18" charset="0"/>
              </a:rPr>
              <a:t>Кенттуки</a:t>
            </a:r>
            <a:r>
              <a:rPr lang="ru-RU" sz="2400" b="1" dirty="0" smtClean="0">
                <a:solidFill>
                  <a:srgbClr val="FF0000"/>
                </a:solidFill>
                <a:latin typeface="Times New Roman" panose="02020603050405020304" pitchFamily="18" charset="0"/>
                <a:ea typeface="Times New Roman" panose="02020603050405020304" pitchFamily="18" charset="0"/>
              </a:rPr>
              <a:t>, 16-06-2023, 100 молний за 50 минут.</a:t>
            </a:r>
            <a:endParaRPr lang="en-US" sz="2400" b="1" dirty="0" smtClean="0">
              <a:solidFill>
                <a:srgbClr val="FF0000"/>
              </a:solidFill>
              <a:latin typeface="Times New Roman" panose="02020603050405020304" pitchFamily="18" charset="0"/>
              <a:ea typeface="Times New Roman" panose="02020603050405020304" pitchFamily="18" charset="0"/>
            </a:endParaRPr>
          </a:p>
          <a:p>
            <a:r>
              <a:rPr lang="ru-RU" sz="2400" b="1" dirty="0" smtClean="0">
                <a:solidFill>
                  <a:srgbClr val="FF0000"/>
                </a:solidFill>
                <a:latin typeface="Times New Roman" panose="02020603050405020304" pitchFamily="18" charset="0"/>
                <a:ea typeface="Times New Roman" panose="02020603050405020304" pitchFamily="18" charset="0"/>
              </a:rPr>
              <a:t>Пусть площадь облака, примерно, 10 кв. км. Тогда за 59 мин. На него упадет,  примерно, </a:t>
            </a:r>
            <a:r>
              <a:rPr lang="en-US" sz="2400" b="1" dirty="0" smtClean="0">
                <a:solidFill>
                  <a:srgbClr val="FF0000"/>
                </a:solidFill>
                <a:latin typeface="Times New Roman" panose="02020603050405020304" pitchFamily="18" charset="0"/>
                <a:ea typeface="Times New Roman" panose="02020603050405020304" pitchFamily="18" charset="0"/>
              </a:rPr>
              <a:t>7*10^3 </a:t>
            </a:r>
            <a:r>
              <a:rPr lang="ru-RU" sz="2400" b="1" dirty="0" smtClean="0">
                <a:solidFill>
                  <a:srgbClr val="FF0000"/>
                </a:solidFill>
                <a:latin typeface="Times New Roman" panose="02020603050405020304" pitchFamily="18" charset="0"/>
                <a:ea typeface="Times New Roman" panose="02020603050405020304" pitchFamily="18" charset="0"/>
              </a:rPr>
              <a:t>ливней от протонов</a:t>
            </a:r>
            <a:r>
              <a:rPr lang="en-US" sz="2400" b="1" dirty="0" smtClean="0">
                <a:solidFill>
                  <a:srgbClr val="FF0000"/>
                </a:solidFill>
                <a:latin typeface="Times New Roman" panose="02020603050405020304" pitchFamily="18" charset="0"/>
                <a:ea typeface="Times New Roman" panose="02020603050405020304" pitchFamily="18" charset="0"/>
              </a:rPr>
              <a:t> c </a:t>
            </a:r>
            <a:r>
              <a:rPr lang="ru-RU" sz="2400" b="1" dirty="0" smtClean="0">
                <a:solidFill>
                  <a:srgbClr val="FF0000"/>
                </a:solidFill>
                <a:latin typeface="Times New Roman" panose="02020603050405020304" pitchFamily="18" charset="0"/>
                <a:ea typeface="Times New Roman" panose="02020603050405020304" pitchFamily="18" charset="0"/>
              </a:rPr>
              <a:t>Е</a:t>
            </a:r>
            <a:r>
              <a:rPr lang="en-US" sz="2400" b="1" dirty="0" smtClean="0">
                <a:solidFill>
                  <a:srgbClr val="FF0000"/>
                </a:solidFill>
                <a:latin typeface="Times New Roman" panose="02020603050405020304" pitchFamily="18" charset="0"/>
                <a:ea typeface="Times New Roman" panose="02020603050405020304" pitchFamily="18" charset="0"/>
              </a:rPr>
              <a:t> &gt;</a:t>
            </a:r>
            <a:r>
              <a:rPr lang="ru-RU" sz="2400" b="1" dirty="0" smtClean="0">
                <a:solidFill>
                  <a:srgbClr val="FF0000"/>
                </a:solidFill>
                <a:latin typeface="Times New Roman" panose="02020603050405020304" pitchFamily="18" charset="0"/>
                <a:ea typeface="Times New Roman" panose="02020603050405020304" pitchFamily="18" charset="0"/>
              </a:rPr>
              <a:t> 10</a:t>
            </a:r>
            <a:r>
              <a:rPr lang="en-US" sz="2400" b="1" dirty="0" smtClean="0">
                <a:solidFill>
                  <a:srgbClr val="FF0000"/>
                </a:solidFill>
                <a:latin typeface="Times New Roman" panose="02020603050405020304" pitchFamily="18" charset="0"/>
                <a:ea typeface="Times New Roman" panose="02020603050405020304" pitchFamily="18" charset="0"/>
              </a:rPr>
              <a:t>^14 </a:t>
            </a:r>
            <a:r>
              <a:rPr lang="ru-RU" sz="2400" b="1" dirty="0" smtClean="0">
                <a:solidFill>
                  <a:srgbClr val="FF0000"/>
                </a:solidFill>
                <a:latin typeface="Times New Roman" panose="02020603050405020304" pitchFamily="18" charset="0"/>
                <a:ea typeface="Times New Roman" panose="02020603050405020304" pitchFamily="18" charset="0"/>
              </a:rPr>
              <a:t>эВ и 300 ливней от протонов </a:t>
            </a:r>
            <a:r>
              <a:rPr lang="ru-RU" sz="2400" b="1" dirty="0">
                <a:solidFill>
                  <a:srgbClr val="FF0000"/>
                </a:solidFill>
                <a:latin typeface="Times New Roman" panose="02020603050405020304" pitchFamily="18" charset="0"/>
                <a:ea typeface="Times New Roman" panose="02020603050405020304" pitchFamily="18" charset="0"/>
              </a:rPr>
              <a:t>с Е</a:t>
            </a:r>
            <a:r>
              <a:rPr lang="en-US" sz="2400" b="1" dirty="0">
                <a:solidFill>
                  <a:srgbClr val="FF0000"/>
                </a:solidFill>
                <a:latin typeface="Times New Roman" panose="02020603050405020304" pitchFamily="18" charset="0"/>
                <a:ea typeface="Times New Roman" panose="02020603050405020304" pitchFamily="18" charset="0"/>
              </a:rPr>
              <a:t> &gt;</a:t>
            </a:r>
            <a:r>
              <a:rPr lang="ru-RU" sz="2400" b="1" dirty="0">
                <a:solidFill>
                  <a:srgbClr val="FF0000"/>
                </a:solidFill>
                <a:latin typeface="Times New Roman" panose="02020603050405020304" pitchFamily="18" charset="0"/>
                <a:ea typeface="Times New Roman" panose="02020603050405020304" pitchFamily="18" charset="0"/>
              </a:rPr>
              <a:t> </a:t>
            </a:r>
            <a:r>
              <a:rPr lang="ru-RU" sz="2400" b="1" dirty="0" smtClean="0">
                <a:solidFill>
                  <a:srgbClr val="FF0000"/>
                </a:solidFill>
                <a:latin typeface="Times New Roman" panose="02020603050405020304" pitchFamily="18" charset="0"/>
                <a:ea typeface="Times New Roman" panose="02020603050405020304" pitchFamily="18" charset="0"/>
              </a:rPr>
              <a:t>10</a:t>
            </a:r>
            <a:r>
              <a:rPr lang="en-US" sz="2400" b="1" dirty="0" smtClean="0">
                <a:solidFill>
                  <a:srgbClr val="FF0000"/>
                </a:solidFill>
                <a:latin typeface="Times New Roman" panose="02020603050405020304" pitchFamily="18" charset="0"/>
                <a:ea typeface="Times New Roman" panose="02020603050405020304" pitchFamily="18" charset="0"/>
              </a:rPr>
              <a:t>^1</a:t>
            </a:r>
            <a:r>
              <a:rPr lang="ru-RU" sz="2400" b="1" dirty="0" smtClean="0">
                <a:solidFill>
                  <a:srgbClr val="FF0000"/>
                </a:solidFill>
                <a:latin typeface="Times New Roman" panose="02020603050405020304" pitchFamily="18" charset="0"/>
                <a:ea typeface="Times New Roman" panose="02020603050405020304" pitchFamily="18" charset="0"/>
              </a:rPr>
              <a:t>5</a:t>
            </a:r>
            <a:r>
              <a:rPr lang="en-US" sz="2400" b="1" dirty="0" smtClean="0">
                <a:solidFill>
                  <a:srgbClr val="FF0000"/>
                </a:solidFill>
                <a:latin typeface="Times New Roman" panose="02020603050405020304" pitchFamily="18" charset="0"/>
                <a:ea typeface="Times New Roman" panose="02020603050405020304" pitchFamily="18" charset="0"/>
              </a:rPr>
              <a:t> </a:t>
            </a:r>
            <a:r>
              <a:rPr lang="ru-RU" sz="2400" b="1" dirty="0" smtClean="0">
                <a:solidFill>
                  <a:srgbClr val="FF0000"/>
                </a:solidFill>
                <a:latin typeface="Times New Roman" panose="02020603050405020304" pitchFamily="18" charset="0"/>
                <a:ea typeface="Times New Roman" panose="02020603050405020304" pitchFamily="18" charset="0"/>
              </a:rPr>
              <a:t>эВ.  </a:t>
            </a:r>
            <a:endParaRPr lang="ru-RU"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947424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solidFill>
                  <a:srgbClr val="FFC000"/>
                </a:solidFill>
              </a:rPr>
              <a:t>О чем будет идти речь?</a:t>
            </a:r>
            <a:endParaRPr lang="ru-RU" b="1" dirty="0">
              <a:solidFill>
                <a:srgbClr val="FFC000"/>
              </a:solidFill>
            </a:endParaRPr>
          </a:p>
        </p:txBody>
      </p:sp>
      <p:sp>
        <p:nvSpPr>
          <p:cNvPr id="3" name="Объект 2"/>
          <p:cNvSpPr>
            <a:spLocks noGrp="1"/>
          </p:cNvSpPr>
          <p:nvPr>
            <p:ph idx="1"/>
          </p:nvPr>
        </p:nvSpPr>
        <p:spPr/>
        <p:txBody>
          <a:bodyPr>
            <a:normAutofit fontScale="85000" lnSpcReduction="20000"/>
          </a:bodyPr>
          <a:lstStyle/>
          <a:p>
            <a:pPr marL="0" indent="0">
              <a:buNone/>
            </a:pPr>
            <a:r>
              <a:rPr lang="ru-RU" b="1" dirty="0" smtClean="0">
                <a:solidFill>
                  <a:srgbClr val="FFC000"/>
                </a:solidFill>
              </a:rPr>
              <a:t>Введение</a:t>
            </a:r>
          </a:p>
          <a:p>
            <a:pPr marL="514350" indent="-514350">
              <a:buAutoNum type="arabicPeriod"/>
            </a:pPr>
            <a:r>
              <a:rPr lang="ru-RU" b="1" dirty="0" smtClean="0">
                <a:solidFill>
                  <a:srgbClr val="FFC000"/>
                </a:solidFill>
              </a:rPr>
              <a:t>Краткие сведения о КЛ в </a:t>
            </a:r>
            <a:r>
              <a:rPr lang="ru-RU" b="1" dirty="0" err="1" smtClean="0">
                <a:solidFill>
                  <a:srgbClr val="FFC000"/>
                </a:solidFill>
              </a:rPr>
              <a:t>атмосфеге</a:t>
            </a:r>
            <a:endParaRPr lang="ru-RU" b="1" dirty="0" smtClean="0">
              <a:solidFill>
                <a:srgbClr val="FFC000"/>
              </a:solidFill>
            </a:endParaRPr>
          </a:p>
          <a:p>
            <a:pPr marL="514350" indent="-514350">
              <a:buAutoNum type="arabicPeriod"/>
            </a:pPr>
            <a:r>
              <a:rPr lang="ru-RU" sz="3900" b="1" dirty="0" smtClean="0">
                <a:solidFill>
                  <a:srgbClr val="FFC000"/>
                </a:solidFill>
              </a:rPr>
              <a:t>Определяющая роль КЛ в работе глобальной электрической цепи</a:t>
            </a:r>
          </a:p>
          <a:p>
            <a:pPr marL="514350" indent="-514350">
              <a:buAutoNum type="arabicPeriod"/>
            </a:pPr>
            <a:r>
              <a:rPr lang="ru-RU" sz="4300" b="1" dirty="0" smtClean="0">
                <a:solidFill>
                  <a:srgbClr val="FFC000"/>
                </a:solidFill>
              </a:rPr>
              <a:t>КЛ, грозовые облака и молниевые разряды</a:t>
            </a:r>
          </a:p>
          <a:p>
            <a:pPr marL="514350" indent="-514350">
              <a:buFont typeface="Arial" pitchFamily="34" charset="0"/>
              <a:buAutoNum type="arabicPeriod"/>
            </a:pPr>
            <a:r>
              <a:rPr lang="ru-RU" sz="4700" b="1" dirty="0">
                <a:solidFill>
                  <a:srgbClr val="004274"/>
                </a:solidFill>
              </a:rPr>
              <a:t>КЛ и осадки</a:t>
            </a:r>
          </a:p>
          <a:p>
            <a:pPr marL="514350" indent="-514350">
              <a:buAutoNum type="arabicPeriod"/>
            </a:pPr>
            <a:r>
              <a:rPr lang="ru-RU" b="1" dirty="0" smtClean="0">
                <a:solidFill>
                  <a:srgbClr val="FFC000"/>
                </a:solidFill>
              </a:rPr>
              <a:t>КЛ и климат</a:t>
            </a:r>
          </a:p>
          <a:p>
            <a:pPr marL="0" indent="0">
              <a:buNone/>
            </a:pPr>
            <a:r>
              <a:rPr lang="ru-RU" b="1" dirty="0" smtClean="0">
                <a:solidFill>
                  <a:srgbClr val="FFC000"/>
                </a:solidFill>
              </a:rPr>
              <a:t>Выводы</a:t>
            </a:r>
          </a:p>
          <a:p>
            <a:pPr marL="514350" indent="-514350">
              <a:buAutoNum type="arabicPeriod"/>
            </a:pPr>
            <a:endParaRPr lang="ru-RU" b="1" dirty="0">
              <a:solidFill>
                <a:srgbClr val="08088E"/>
              </a:solidFill>
            </a:endParaRPr>
          </a:p>
        </p:txBody>
      </p:sp>
    </p:spTree>
    <p:extLst>
      <p:ext uri="{BB962C8B-B14F-4D97-AF65-F5344CB8AC3E}">
        <p14:creationId xmlns:p14="http://schemas.microsoft.com/office/powerpoint/2010/main" val="14589660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8520" y="836712"/>
            <a:ext cx="9415114" cy="3960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923928" y="4941168"/>
            <a:ext cx="1440160" cy="369332"/>
          </a:xfrm>
          <a:prstGeom prst="rect">
            <a:avLst/>
          </a:prstGeom>
          <a:noFill/>
        </p:spPr>
        <p:txBody>
          <a:bodyPr wrap="square" rtlCol="0">
            <a:spAutoFit/>
          </a:bodyPr>
          <a:lstStyle/>
          <a:p>
            <a:r>
              <a:rPr lang="ru-RU" dirty="0" smtClean="0">
                <a:solidFill>
                  <a:srgbClr val="004274"/>
                </a:solidFill>
              </a:rPr>
              <a:t>(ИЗМИРАН)</a:t>
            </a:r>
            <a:endParaRPr lang="ru-RU" dirty="0">
              <a:solidFill>
                <a:srgbClr val="004274"/>
              </a:solidFill>
            </a:endParaRPr>
          </a:p>
        </p:txBody>
      </p:sp>
    </p:spTree>
    <p:extLst>
      <p:ext uri="{BB962C8B-B14F-4D97-AF65-F5344CB8AC3E}">
        <p14:creationId xmlns:p14="http://schemas.microsoft.com/office/powerpoint/2010/main" val="15845986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52400" y="0"/>
            <a:ext cx="8991600" cy="762000"/>
          </a:xfrm>
        </p:spPr>
        <p:txBody>
          <a:bodyPr/>
          <a:lstStyle/>
          <a:p>
            <a:r>
              <a:rPr lang="ru-RU" b="1">
                <a:solidFill>
                  <a:srgbClr val="FF3300"/>
                </a:solidFill>
              </a:rPr>
              <a:t>Осадки и форбуш-понижения КЛ</a:t>
            </a:r>
          </a:p>
        </p:txBody>
      </p:sp>
      <p:graphicFrame>
        <p:nvGraphicFramePr>
          <p:cNvPr id="28675" name="Object 3"/>
          <p:cNvGraphicFramePr>
            <a:graphicFrameLocks noGrp="1" noChangeAspect="1"/>
          </p:cNvGraphicFramePr>
          <p:nvPr>
            <p:ph type="body" idx="1"/>
          </p:nvPr>
        </p:nvGraphicFramePr>
        <p:xfrm>
          <a:off x="0" y="762000"/>
          <a:ext cx="8991600" cy="6096000"/>
        </p:xfrm>
        <a:graphic>
          <a:graphicData uri="http://schemas.openxmlformats.org/presentationml/2006/ole">
            <mc:AlternateContent xmlns:mc="http://schemas.openxmlformats.org/markup-compatibility/2006">
              <mc:Choice xmlns:v="urn:schemas-microsoft-com:vml" Requires="v">
                <p:oleObj spid="_x0000_s54302" name="Диаграмма" r:id="rId3" imgW="4610563" imgH="2695813" progId="Excel.Chart.8">
                  <p:embed/>
                </p:oleObj>
              </mc:Choice>
              <mc:Fallback>
                <p:oleObj name="Диаграмма" r:id="rId3" imgW="4610563" imgH="2695813"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62000"/>
                        <a:ext cx="8991600" cy="6096000"/>
                      </a:xfrm>
                      <a:prstGeom prst="rect">
                        <a:avLst/>
                      </a:prstGeom>
                    </p:spPr>
                  </p:pic>
                </p:oleObj>
              </mc:Fallback>
            </mc:AlternateContent>
          </a:graphicData>
        </a:graphic>
      </p:graphicFrame>
    </p:spTree>
    <p:extLst>
      <p:ext uri="{BB962C8B-B14F-4D97-AF65-F5344CB8AC3E}">
        <p14:creationId xmlns:p14="http://schemas.microsoft.com/office/powerpoint/2010/main" val="6820418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85800" y="0"/>
            <a:ext cx="7772400" cy="533400"/>
          </a:xfrm>
        </p:spPr>
        <p:txBody>
          <a:bodyPr>
            <a:normAutofit fontScale="90000"/>
          </a:bodyPr>
          <a:lstStyle/>
          <a:p>
            <a:r>
              <a:rPr lang="ru-RU" b="1">
                <a:solidFill>
                  <a:srgbClr val="FF3300"/>
                </a:solidFill>
              </a:rPr>
              <a:t>Осадки и СКЛ</a:t>
            </a:r>
          </a:p>
        </p:txBody>
      </p:sp>
      <p:graphicFrame>
        <p:nvGraphicFramePr>
          <p:cNvPr id="31747" name="Object 3"/>
          <p:cNvGraphicFramePr>
            <a:graphicFrameLocks noGrp="1" noChangeAspect="1"/>
          </p:cNvGraphicFramePr>
          <p:nvPr>
            <p:ph type="body" idx="1"/>
          </p:nvPr>
        </p:nvGraphicFramePr>
        <p:xfrm>
          <a:off x="0" y="609600"/>
          <a:ext cx="9144000" cy="6248400"/>
        </p:xfrm>
        <a:graphic>
          <a:graphicData uri="http://schemas.openxmlformats.org/presentationml/2006/ole">
            <mc:AlternateContent xmlns:mc="http://schemas.openxmlformats.org/markup-compatibility/2006">
              <mc:Choice xmlns:v="urn:schemas-microsoft-com:vml" Requires="v">
                <p:oleObj spid="_x0000_s55326" name="Диаграмма" r:id="rId3" imgW="5048752" imgH="3257967" progId="Excel.Chart.8">
                  <p:embed/>
                </p:oleObj>
              </mc:Choice>
              <mc:Fallback>
                <p:oleObj name="Диаграмма" r:id="rId3" imgW="5048752" imgH="3257967"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9600"/>
                        <a:ext cx="9144000" cy="6248400"/>
                      </a:xfrm>
                      <a:prstGeom prst="rect">
                        <a:avLst/>
                      </a:prstGeom>
                    </p:spPr>
                  </p:pic>
                </p:oleObj>
              </mc:Fallback>
            </mc:AlternateContent>
          </a:graphicData>
        </a:graphic>
      </p:graphicFrame>
    </p:spTree>
    <p:extLst>
      <p:ext uri="{BB962C8B-B14F-4D97-AF65-F5344CB8AC3E}">
        <p14:creationId xmlns:p14="http://schemas.microsoft.com/office/powerpoint/2010/main" val="24955960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solidFill>
                  <a:srgbClr val="FFC000"/>
                </a:solidFill>
              </a:rPr>
              <a:t>О чем будет идти речь?</a:t>
            </a:r>
            <a:endParaRPr lang="ru-RU" b="1" dirty="0">
              <a:solidFill>
                <a:srgbClr val="FFC000"/>
              </a:solidFill>
            </a:endParaRPr>
          </a:p>
        </p:txBody>
      </p:sp>
      <p:sp>
        <p:nvSpPr>
          <p:cNvPr id="3" name="Объект 2"/>
          <p:cNvSpPr>
            <a:spLocks noGrp="1"/>
          </p:cNvSpPr>
          <p:nvPr>
            <p:ph idx="1"/>
          </p:nvPr>
        </p:nvSpPr>
        <p:spPr/>
        <p:txBody>
          <a:bodyPr>
            <a:normAutofit fontScale="85000" lnSpcReduction="20000"/>
          </a:bodyPr>
          <a:lstStyle/>
          <a:p>
            <a:pPr marL="0" indent="0">
              <a:buNone/>
            </a:pPr>
            <a:r>
              <a:rPr lang="ru-RU" b="1" dirty="0" smtClean="0">
                <a:solidFill>
                  <a:srgbClr val="FFC000"/>
                </a:solidFill>
              </a:rPr>
              <a:t>Введение</a:t>
            </a:r>
          </a:p>
          <a:p>
            <a:pPr marL="514350" indent="-514350">
              <a:buAutoNum type="arabicPeriod"/>
            </a:pPr>
            <a:r>
              <a:rPr lang="ru-RU" b="1" dirty="0" smtClean="0">
                <a:solidFill>
                  <a:srgbClr val="FFC000"/>
                </a:solidFill>
              </a:rPr>
              <a:t>Краткие сведения о КЛ в </a:t>
            </a:r>
            <a:r>
              <a:rPr lang="ru-RU" b="1" dirty="0" err="1" smtClean="0">
                <a:solidFill>
                  <a:srgbClr val="FFC000"/>
                </a:solidFill>
              </a:rPr>
              <a:t>атмосфеге</a:t>
            </a:r>
            <a:endParaRPr lang="ru-RU" b="1" dirty="0" smtClean="0">
              <a:solidFill>
                <a:srgbClr val="FFC000"/>
              </a:solidFill>
            </a:endParaRPr>
          </a:p>
          <a:p>
            <a:pPr marL="514350" indent="-514350">
              <a:buAutoNum type="arabicPeriod"/>
            </a:pPr>
            <a:r>
              <a:rPr lang="ru-RU" sz="3900" b="1" dirty="0" smtClean="0">
                <a:solidFill>
                  <a:srgbClr val="FFC000"/>
                </a:solidFill>
              </a:rPr>
              <a:t>Определяющая роль КЛ в работе глобальной электрической цепи</a:t>
            </a:r>
          </a:p>
          <a:p>
            <a:pPr marL="514350" indent="-514350">
              <a:buAutoNum type="arabicPeriod"/>
            </a:pPr>
            <a:r>
              <a:rPr lang="ru-RU" sz="4300" b="1" dirty="0" smtClean="0">
                <a:solidFill>
                  <a:srgbClr val="FFC000"/>
                </a:solidFill>
              </a:rPr>
              <a:t>КЛ и осадки</a:t>
            </a:r>
          </a:p>
          <a:p>
            <a:pPr marL="514350" indent="-514350">
              <a:buAutoNum type="arabicPeriod"/>
            </a:pPr>
            <a:r>
              <a:rPr lang="ru-RU" sz="4300" b="1" dirty="0" smtClean="0">
                <a:solidFill>
                  <a:srgbClr val="FFC000"/>
                </a:solidFill>
              </a:rPr>
              <a:t>КЛ, грозовые облака и молниевые разряды</a:t>
            </a:r>
          </a:p>
          <a:p>
            <a:pPr marL="514350" indent="-514350">
              <a:buAutoNum type="arabicPeriod"/>
            </a:pPr>
            <a:r>
              <a:rPr lang="ru-RU" sz="4300" b="1" dirty="0" smtClean="0">
                <a:solidFill>
                  <a:srgbClr val="004274"/>
                </a:solidFill>
              </a:rPr>
              <a:t>КЛ и климат</a:t>
            </a:r>
          </a:p>
          <a:p>
            <a:pPr marL="0" indent="0">
              <a:buNone/>
            </a:pPr>
            <a:r>
              <a:rPr lang="ru-RU" b="1" dirty="0" smtClean="0">
                <a:solidFill>
                  <a:schemeClr val="accent2">
                    <a:lumMod val="60000"/>
                    <a:lumOff val="40000"/>
                  </a:schemeClr>
                </a:solidFill>
              </a:rPr>
              <a:t>Выводы</a:t>
            </a:r>
          </a:p>
          <a:p>
            <a:pPr marL="514350" indent="-514350">
              <a:buAutoNum type="arabicPeriod"/>
            </a:pPr>
            <a:endParaRPr lang="ru-RU" b="1" dirty="0">
              <a:solidFill>
                <a:srgbClr val="08088E"/>
              </a:solidFill>
            </a:endParaRPr>
          </a:p>
        </p:txBody>
      </p:sp>
    </p:spTree>
    <p:extLst>
      <p:ext uri="{BB962C8B-B14F-4D97-AF65-F5344CB8AC3E}">
        <p14:creationId xmlns:p14="http://schemas.microsoft.com/office/powerpoint/2010/main" val="37385321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extLst>
              <p:ext uri="{D42A27DB-BD31-4B8C-83A1-F6EECF244321}">
                <p14:modId xmlns:p14="http://schemas.microsoft.com/office/powerpoint/2010/main" val="3696880137"/>
              </p:ext>
            </p:extLst>
          </p:nvPr>
        </p:nvGraphicFramePr>
        <p:xfrm>
          <a:off x="395536" y="1628800"/>
          <a:ext cx="8229600" cy="452596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Таблица 4"/>
          <p:cNvGraphicFramePr>
            <a:graphicFrameLocks noGrp="1"/>
          </p:cNvGraphicFramePr>
          <p:nvPr/>
        </p:nvGraphicFramePr>
        <p:xfrm>
          <a:off x="0" y="0"/>
          <a:ext cx="7924800" cy="368300"/>
        </p:xfrm>
        <a:graphic>
          <a:graphicData uri="http://schemas.openxmlformats.org/drawingml/2006/table">
            <a:tbl>
              <a:tblPr>
                <a:tableStyleId>{5C22544A-7EE6-4342-B048-85BDC9FD1C3A}</a:tableStyleId>
              </a:tblPr>
              <a:tblGrid>
                <a:gridCol w="609600"/>
                <a:gridCol w="609600"/>
                <a:gridCol w="609600"/>
                <a:gridCol w="609600"/>
                <a:gridCol w="609600"/>
                <a:gridCol w="609600"/>
                <a:gridCol w="609600"/>
                <a:gridCol w="609600"/>
                <a:gridCol w="609600"/>
                <a:gridCol w="609600"/>
                <a:gridCol w="609600"/>
                <a:gridCol w="609600"/>
                <a:gridCol w="609600"/>
              </a:tblGrid>
              <a:tr h="184150">
                <a:tc gridSpan="13">
                  <a:txBody>
                    <a:bodyPr/>
                    <a:lstStyle/>
                    <a:p>
                      <a:pPr algn="l" fontAlgn="b"/>
                      <a:r>
                        <a:rPr lang="en-US" sz="1100" u="none" strike="noStrike">
                          <a:effectLst/>
                        </a:rPr>
                        <a:t>ttps://data.giss.nasa.gov/gistemp/graphs/graph_data/Global_Mean_Estimates_based_on_Land_and_Ocean_Data/graph.txt</a:t>
                      </a:r>
                      <a:endParaRPr lang="en-US" sz="1100" b="1" i="0" u="none" strike="noStrike">
                        <a:solidFill>
                          <a:srgbClr val="000000"/>
                        </a:solidFill>
                        <a:effectLst/>
                        <a:latin typeface="Calibri" panose="020F0502020204030204" pitchFamily="34" charset="0"/>
                      </a:endParaRPr>
                    </a:p>
                  </a:txBody>
                  <a:tcPr marL="6350" marR="6350" marT="6350" marB="0" anchor="b"/>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184150">
                <a:tc>
                  <a:txBody>
                    <a:bodyPr/>
                    <a:lstStyle/>
                    <a:p>
                      <a:pPr algn="l" fontAlgn="b"/>
                      <a:endParaRPr lang="ru-RU"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ru-RU"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ru-RU"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ru-RU"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ru-RU"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ru-RU"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ru-RU"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ru-RU"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ru-RU"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ru-RU"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ru-RU"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ru-RU"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ru-RU" sz="1100" b="0" i="0" u="none" strike="noStrike" dirty="0">
                        <a:solidFill>
                          <a:srgbClr val="000000"/>
                        </a:solidFill>
                        <a:effectLst/>
                        <a:latin typeface="Calibri" panose="020F0502020204030204" pitchFamily="34" charset="0"/>
                      </a:endParaRPr>
                    </a:p>
                  </a:txBody>
                  <a:tcPr marL="6350" marR="6350" marT="6350" marB="0" anchor="b"/>
                </a:tc>
              </a:tr>
            </a:tbl>
          </a:graphicData>
        </a:graphic>
      </p:graphicFrame>
      <p:graphicFrame>
        <p:nvGraphicFramePr>
          <p:cNvPr id="6" name="Таблица 5"/>
          <p:cNvGraphicFramePr>
            <a:graphicFrameLocks noGrp="1"/>
          </p:cNvGraphicFramePr>
          <p:nvPr>
            <p:extLst>
              <p:ext uri="{D42A27DB-BD31-4B8C-83A1-F6EECF244321}">
                <p14:modId xmlns:p14="http://schemas.microsoft.com/office/powerpoint/2010/main" val="867005589"/>
              </p:ext>
            </p:extLst>
          </p:nvPr>
        </p:nvGraphicFramePr>
        <p:xfrm>
          <a:off x="-4" y="6453335"/>
          <a:ext cx="9252528" cy="403860"/>
        </p:xfrm>
        <a:graphic>
          <a:graphicData uri="http://schemas.openxmlformats.org/drawingml/2006/table">
            <a:tbl>
              <a:tblPr>
                <a:tableStyleId>{5C22544A-7EE6-4342-B048-85BDC9FD1C3A}</a:tableStyleId>
              </a:tblPr>
              <a:tblGrid>
                <a:gridCol w="711733"/>
                <a:gridCol w="711733"/>
                <a:gridCol w="711733"/>
                <a:gridCol w="52969"/>
                <a:gridCol w="1370496"/>
                <a:gridCol w="711733"/>
                <a:gridCol w="711733"/>
                <a:gridCol w="711733"/>
                <a:gridCol w="711733"/>
                <a:gridCol w="711733"/>
                <a:gridCol w="711733"/>
                <a:gridCol w="711733"/>
                <a:gridCol w="711733"/>
              </a:tblGrid>
              <a:tr h="100206">
                <a:tc gridSpan="13">
                  <a:txBody>
                    <a:bodyPr/>
                    <a:lstStyle/>
                    <a:p>
                      <a:pPr algn="l" fontAlgn="b"/>
                      <a:r>
                        <a:rPr lang="en-US" sz="1100" b="1" u="none" strike="noStrike" dirty="0">
                          <a:effectLst/>
                        </a:rPr>
                        <a:t>ttps://</a:t>
                      </a:r>
                      <a:r>
                        <a:rPr lang="en-US" sz="1400" b="1" u="none" strike="noStrike" dirty="0">
                          <a:effectLst/>
                        </a:rPr>
                        <a:t>data.giss.nasa.gov/gistemp/graphs/graph_data/Global_Mean_Estimates_based_on_Land_and_Ocean_Data/graph.txt</a:t>
                      </a:r>
                      <a:endParaRPr lang="en-US" sz="1400" b="1" i="0" u="none" strike="noStrike" dirty="0">
                        <a:solidFill>
                          <a:srgbClr val="000000"/>
                        </a:solidFill>
                        <a:effectLst/>
                        <a:latin typeface="Calibri" panose="020F0502020204030204" pitchFamily="34" charset="0"/>
                      </a:endParaRPr>
                    </a:p>
                  </a:txBody>
                  <a:tcPr marL="6350" marR="6350" marT="6350" marB="0" anchor="b"/>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184150">
                <a:tc>
                  <a:txBody>
                    <a:bodyPr/>
                    <a:lstStyle/>
                    <a:p>
                      <a:pPr algn="l" fontAlgn="b"/>
                      <a:endParaRPr lang="ru-RU"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ru-RU"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ru-RU"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ru-RU"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ru-RU"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ru-RU"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ru-RU"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ru-RU"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ru-RU"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ru-RU"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ru-RU"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ru-RU"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ru-RU" sz="1100" b="1" i="0" u="none" strike="noStrike" dirty="0">
                        <a:solidFill>
                          <a:srgbClr val="000000"/>
                        </a:solidFill>
                        <a:effectLst/>
                        <a:latin typeface="Calibri" panose="020F0502020204030204" pitchFamily="34" charset="0"/>
                      </a:endParaRPr>
                    </a:p>
                  </a:txBody>
                  <a:tcPr marL="6350" marR="6350" marT="6350" marB="0" anchor="b"/>
                </a:tc>
              </a:tr>
            </a:tbl>
          </a:graphicData>
        </a:graphic>
      </p:graphicFrame>
    </p:spTree>
    <p:extLst>
      <p:ext uri="{BB962C8B-B14F-4D97-AF65-F5344CB8AC3E}">
        <p14:creationId xmlns:p14="http://schemas.microsoft.com/office/powerpoint/2010/main" val="15046376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Прямоугольник 2"/>
          <p:cNvSpPr>
            <a:spLocks noChangeArrowheads="1"/>
          </p:cNvSpPr>
          <p:nvPr/>
        </p:nvSpPr>
        <p:spPr bwMode="auto">
          <a:xfrm>
            <a:off x="0" y="6165850"/>
            <a:ext cx="914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panose="020B0604020202020204" pitchFamily="34" charset="0"/>
              </a:defRPr>
            </a:lvl1pPr>
            <a:lvl2pPr marL="742950" indent="-285750" eaLnBrk="0" hangingPunct="0">
              <a:defRPr sz="1400">
                <a:solidFill>
                  <a:schemeClr val="tx1"/>
                </a:solidFill>
                <a:latin typeface="Arial" panose="020B0604020202020204" pitchFamily="34" charset="0"/>
              </a:defRPr>
            </a:lvl2pPr>
            <a:lvl3pPr marL="1143000" indent="-228600" eaLnBrk="0" hangingPunct="0">
              <a:defRPr sz="1400">
                <a:solidFill>
                  <a:schemeClr val="tx1"/>
                </a:solidFill>
                <a:latin typeface="Arial" panose="020B0604020202020204" pitchFamily="34" charset="0"/>
              </a:defRPr>
            </a:lvl3pPr>
            <a:lvl4pPr marL="1600200" indent="-228600" eaLnBrk="0" hangingPunct="0">
              <a:defRPr sz="1400">
                <a:solidFill>
                  <a:schemeClr val="tx1"/>
                </a:solidFill>
                <a:latin typeface="Arial" panose="020B0604020202020204" pitchFamily="34" charset="0"/>
              </a:defRPr>
            </a:lvl4pPr>
            <a:lvl5pPr marL="2057400" indent="-228600" eaLnBrk="0" hangingPunct="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en-US" sz="2000" b="1" dirty="0">
                <a:solidFill>
                  <a:srgbClr val="0F2AB1"/>
                </a:solidFill>
              </a:rPr>
              <a:t>http://www.pmodwrc.ch/pmod.php?topic=tsi/composite/SolarConstant</a:t>
            </a:r>
            <a:endParaRPr lang="ru-RU" sz="2000" b="1" dirty="0">
              <a:solidFill>
                <a:srgbClr val="0F2AB1"/>
              </a:solidFill>
            </a:endParaRPr>
          </a:p>
        </p:txBody>
      </p:sp>
      <p:pic>
        <p:nvPicPr>
          <p:cNvPr id="79875"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86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95324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a:xfrm>
            <a:off x="-31881" y="548680"/>
            <a:ext cx="9144000" cy="6553200"/>
          </a:xfrm>
        </p:spPr>
        <p:txBody>
          <a:bodyPr/>
          <a:lstStyle/>
          <a:p>
            <a:pPr algn="l"/>
            <a:r>
              <a:rPr lang="ru-RU" altLang="ru-RU" sz="5900" b="1" dirty="0" smtClean="0">
                <a:solidFill>
                  <a:srgbClr val="FF3300"/>
                </a:solidFill>
              </a:rPr>
              <a:t>  </a:t>
            </a:r>
            <a:r>
              <a:rPr lang="en-US" altLang="ru-RU" sz="5900" b="1" dirty="0" smtClean="0">
                <a:solidFill>
                  <a:srgbClr val="FF3300"/>
                </a:solidFill>
              </a:rPr>
              <a:t>		</a:t>
            </a:r>
            <a:r>
              <a:rPr lang="ru-RU" altLang="ru-RU" sz="4000" b="1" u="sng" dirty="0" smtClean="0">
                <a:solidFill>
                  <a:srgbClr val="FF3300"/>
                </a:solidFill>
              </a:rPr>
              <a:t>Потоки энергии</a:t>
            </a:r>
            <a:r>
              <a:rPr lang="ru-RU" altLang="ru-RU" sz="4000" b="1" dirty="0" smtClean="0">
                <a:solidFill>
                  <a:srgbClr val="FF3300"/>
                </a:solidFill>
              </a:rPr>
              <a:t/>
            </a:r>
            <a:br>
              <a:rPr lang="ru-RU" altLang="ru-RU" sz="4000" b="1" dirty="0" smtClean="0">
                <a:solidFill>
                  <a:srgbClr val="FF3300"/>
                </a:solidFill>
              </a:rPr>
            </a:br>
            <a:r>
              <a:rPr lang="ru-RU" altLang="ru-RU" sz="4000" b="1" dirty="0" smtClean="0">
                <a:solidFill>
                  <a:srgbClr val="FF3300"/>
                </a:solidFill>
              </a:rPr>
              <a:t/>
            </a:r>
            <a:br>
              <a:rPr lang="ru-RU" altLang="ru-RU" sz="4000" b="1" dirty="0" smtClean="0">
                <a:solidFill>
                  <a:srgbClr val="FF3300"/>
                </a:solidFill>
              </a:rPr>
            </a:br>
            <a:r>
              <a:rPr lang="ru-RU" altLang="ru-RU" sz="4000" b="1" dirty="0" smtClean="0">
                <a:solidFill>
                  <a:srgbClr val="FF3300"/>
                </a:solidFill>
              </a:rPr>
              <a:t>Солнечная радиация</a:t>
            </a:r>
            <a:r>
              <a:rPr lang="en-US" altLang="ru-RU" sz="4000" b="1" dirty="0" smtClean="0">
                <a:solidFill>
                  <a:srgbClr val="FF3300"/>
                </a:solidFill>
              </a:rPr>
              <a:t>	</a:t>
            </a:r>
            <a:r>
              <a:rPr lang="ru-RU" altLang="ru-RU" sz="4000" b="1" dirty="0" smtClean="0">
                <a:solidFill>
                  <a:srgbClr val="FF3300"/>
                </a:solidFill>
              </a:rPr>
              <a:t/>
            </a:r>
            <a:br>
              <a:rPr lang="ru-RU" altLang="ru-RU" sz="4000" b="1" dirty="0" smtClean="0">
                <a:solidFill>
                  <a:srgbClr val="FF3300"/>
                </a:solidFill>
              </a:rPr>
            </a:br>
            <a:r>
              <a:rPr lang="ru-RU" altLang="ru-RU" sz="4000" b="1" dirty="0" smtClean="0">
                <a:solidFill>
                  <a:srgbClr val="FF3300"/>
                </a:solidFill>
              </a:rPr>
              <a:t>                 	    </a:t>
            </a:r>
            <a:r>
              <a:rPr lang="en-US" altLang="ru-RU" sz="4000" b="1" dirty="0" smtClean="0">
                <a:solidFill>
                  <a:srgbClr val="FF3300"/>
                </a:solidFill>
                <a:sym typeface="Symbol" pitchFamily="18" charset="2"/>
              </a:rPr>
              <a:t></a:t>
            </a:r>
            <a:r>
              <a:rPr lang="ru-RU" altLang="ru-RU" sz="4000" b="1" dirty="0" smtClean="0">
                <a:solidFill>
                  <a:srgbClr val="FF3300"/>
                </a:solidFill>
                <a:sym typeface="Symbol" pitchFamily="18" charset="2"/>
              </a:rPr>
              <a:t> </a:t>
            </a:r>
            <a:r>
              <a:rPr lang="en-US" altLang="ru-RU" sz="4000" b="1" dirty="0" smtClean="0">
                <a:solidFill>
                  <a:srgbClr val="FF3300"/>
                </a:solidFill>
                <a:sym typeface="Symbol" pitchFamily="18" charset="2"/>
              </a:rPr>
              <a:t>1.36</a:t>
            </a:r>
            <a:r>
              <a:rPr lang="ru-RU" altLang="ru-RU" sz="4000" b="1" dirty="0" smtClean="0">
                <a:solidFill>
                  <a:srgbClr val="FF3300"/>
                </a:solidFill>
                <a:sym typeface="Symbol" pitchFamily="18" charset="2"/>
              </a:rPr>
              <a:t> </a:t>
            </a:r>
            <a:r>
              <a:rPr lang="en-US" altLang="ru-RU" sz="4000" b="1" dirty="0" smtClean="0">
                <a:solidFill>
                  <a:srgbClr val="FF3300"/>
                </a:solidFill>
                <a:cs typeface="Times New Roman" pitchFamily="18" charset="0"/>
                <a:sym typeface="Symbol" pitchFamily="18" charset="2"/>
              </a:rPr>
              <a:t>·</a:t>
            </a:r>
            <a:r>
              <a:rPr lang="en-US" altLang="ru-RU" sz="4000" b="1" dirty="0" smtClean="0">
                <a:solidFill>
                  <a:srgbClr val="FF3300"/>
                </a:solidFill>
                <a:sym typeface="Symbol" pitchFamily="18" charset="2"/>
              </a:rPr>
              <a:t> 10</a:t>
            </a:r>
            <a:r>
              <a:rPr lang="en-US" altLang="ru-RU" sz="4000" b="1" baseline="30000" dirty="0" smtClean="0">
                <a:solidFill>
                  <a:srgbClr val="FF3300"/>
                </a:solidFill>
                <a:sym typeface="Symbol" pitchFamily="18" charset="2"/>
              </a:rPr>
              <a:t>3</a:t>
            </a:r>
            <a:r>
              <a:rPr lang="en-US" altLang="ru-RU" sz="4000" b="1" dirty="0" smtClean="0">
                <a:solidFill>
                  <a:srgbClr val="FF3300"/>
                </a:solidFill>
                <a:sym typeface="Symbol" pitchFamily="18" charset="2"/>
              </a:rPr>
              <a:t> </a:t>
            </a:r>
            <a:r>
              <a:rPr lang="ru-RU" altLang="ru-RU" sz="4000" b="1" dirty="0" smtClean="0">
                <a:solidFill>
                  <a:srgbClr val="FF3300"/>
                </a:solidFill>
                <a:sym typeface="Symbol" pitchFamily="18" charset="2"/>
              </a:rPr>
              <a:t>Вт</a:t>
            </a:r>
            <a:r>
              <a:rPr lang="en-US" altLang="ru-RU" sz="4000" b="1" dirty="0" smtClean="0">
                <a:solidFill>
                  <a:srgbClr val="FF3300"/>
                </a:solidFill>
                <a:sym typeface="Symbol" pitchFamily="18" charset="2"/>
              </a:rPr>
              <a:t>/</a:t>
            </a:r>
            <a:r>
              <a:rPr lang="ru-RU" altLang="ru-RU" sz="4000" b="1" dirty="0" smtClean="0">
                <a:solidFill>
                  <a:srgbClr val="FF3300"/>
                </a:solidFill>
                <a:sym typeface="Symbol" pitchFamily="18" charset="2"/>
              </a:rPr>
              <a:t>м</a:t>
            </a:r>
            <a:r>
              <a:rPr lang="en-US" altLang="ru-RU" sz="4000" b="1" baseline="30000" dirty="0" smtClean="0">
                <a:solidFill>
                  <a:srgbClr val="FF3300"/>
                </a:solidFill>
                <a:sym typeface="Symbol" pitchFamily="18" charset="2"/>
              </a:rPr>
              <a:t>2</a:t>
            </a:r>
            <a:br>
              <a:rPr lang="en-US" altLang="ru-RU" sz="4000" b="1" baseline="30000" dirty="0" smtClean="0">
                <a:solidFill>
                  <a:srgbClr val="FF3300"/>
                </a:solidFill>
                <a:sym typeface="Symbol" pitchFamily="18" charset="2"/>
              </a:rPr>
            </a:br>
            <a:r>
              <a:rPr lang="en-US" altLang="ru-RU" sz="4000" b="1" baseline="30000" dirty="0" smtClean="0">
                <a:solidFill>
                  <a:srgbClr val="010000"/>
                </a:solidFill>
                <a:sym typeface="Symbol" pitchFamily="18" charset="2"/>
              </a:rPr>
              <a:t/>
            </a:r>
            <a:br>
              <a:rPr lang="en-US" altLang="ru-RU" sz="4000" b="1" baseline="30000" dirty="0" smtClean="0">
                <a:solidFill>
                  <a:srgbClr val="010000"/>
                </a:solidFill>
                <a:sym typeface="Symbol" pitchFamily="18" charset="2"/>
              </a:rPr>
            </a:br>
            <a:r>
              <a:rPr lang="ru-RU" altLang="ru-RU" sz="4000" b="1" dirty="0" smtClean="0">
                <a:solidFill>
                  <a:srgbClr val="0000FF"/>
                </a:solidFill>
                <a:sym typeface="Symbol" pitchFamily="18" charset="2"/>
              </a:rPr>
              <a:t>Галактические космические лучи</a:t>
            </a:r>
            <a:r>
              <a:rPr lang="en-US" altLang="ru-RU" sz="4000" b="1" dirty="0" smtClean="0">
                <a:solidFill>
                  <a:srgbClr val="0000FF"/>
                </a:solidFill>
                <a:sym typeface="Symbol" pitchFamily="18" charset="2"/>
              </a:rPr>
              <a:t> </a:t>
            </a:r>
            <a:r>
              <a:rPr lang="ru-RU" altLang="ru-RU" sz="4000" b="1" dirty="0" smtClean="0">
                <a:solidFill>
                  <a:srgbClr val="0000FF"/>
                </a:solidFill>
                <a:sym typeface="Symbol" pitchFamily="18" charset="2"/>
              </a:rPr>
              <a:t>(частицы с энергией Е</a:t>
            </a:r>
            <a:r>
              <a:rPr lang="en-US" altLang="ru-RU" sz="4000" b="1" dirty="0" smtClean="0">
                <a:solidFill>
                  <a:srgbClr val="0000FF"/>
                </a:solidFill>
                <a:sym typeface="Symbol" pitchFamily="18" charset="2"/>
              </a:rPr>
              <a:t> &gt; 0</a:t>
            </a:r>
            <a:r>
              <a:rPr lang="ru-RU" altLang="ru-RU" sz="4000" b="1" dirty="0" smtClean="0">
                <a:solidFill>
                  <a:srgbClr val="0000FF"/>
                </a:solidFill>
                <a:sym typeface="Symbol" pitchFamily="18" charset="2"/>
              </a:rPr>
              <a:t>.1 ГэВ)</a:t>
            </a:r>
            <a:r>
              <a:rPr lang="en-US" altLang="ru-RU" sz="4000" b="1" dirty="0" smtClean="0">
                <a:solidFill>
                  <a:srgbClr val="0000FF"/>
                </a:solidFill>
                <a:sym typeface="Symbol" pitchFamily="18" charset="2"/>
              </a:rPr>
              <a:t> </a:t>
            </a:r>
            <a:r>
              <a:rPr lang="ru-RU" altLang="ru-RU" sz="4000" b="1" dirty="0" smtClean="0">
                <a:solidFill>
                  <a:srgbClr val="0000FF"/>
                </a:solidFill>
                <a:sym typeface="Symbol" pitchFamily="18" charset="2"/>
              </a:rPr>
              <a:t/>
            </a:r>
            <a:br>
              <a:rPr lang="ru-RU" altLang="ru-RU" sz="4000" b="1" dirty="0" smtClean="0">
                <a:solidFill>
                  <a:srgbClr val="0000FF"/>
                </a:solidFill>
                <a:sym typeface="Symbol" pitchFamily="18" charset="2"/>
              </a:rPr>
            </a:br>
            <a:r>
              <a:rPr lang="ru-RU" altLang="ru-RU" sz="4000" b="1" dirty="0" smtClean="0">
                <a:solidFill>
                  <a:srgbClr val="0000FF"/>
                </a:solidFill>
                <a:sym typeface="Symbol" pitchFamily="18" charset="2"/>
              </a:rPr>
              <a:t>                        </a:t>
            </a:r>
            <a:r>
              <a:rPr lang="en-US" altLang="ru-RU" sz="4000" b="1" dirty="0" smtClean="0">
                <a:solidFill>
                  <a:srgbClr val="0000FF"/>
                </a:solidFill>
                <a:sym typeface="Symbol" pitchFamily="18" charset="2"/>
              </a:rPr>
              <a:t></a:t>
            </a:r>
            <a:r>
              <a:rPr lang="ru-RU" altLang="ru-RU" sz="4000" b="1" dirty="0" smtClean="0">
                <a:solidFill>
                  <a:srgbClr val="0000FF"/>
                </a:solidFill>
                <a:sym typeface="Symbol" pitchFamily="18" charset="2"/>
              </a:rPr>
              <a:t> </a:t>
            </a:r>
            <a:r>
              <a:rPr lang="en-US" altLang="ru-RU" sz="4000" b="1" dirty="0" smtClean="0">
                <a:solidFill>
                  <a:srgbClr val="0000FF"/>
                </a:solidFill>
                <a:sym typeface="Symbol" pitchFamily="18" charset="2"/>
              </a:rPr>
              <a:t>10</a:t>
            </a:r>
            <a:r>
              <a:rPr lang="en-US" altLang="ru-RU" sz="4000" b="1" baseline="30000" dirty="0" smtClean="0">
                <a:solidFill>
                  <a:srgbClr val="0000FF"/>
                </a:solidFill>
                <a:sym typeface="Symbol" pitchFamily="18" charset="2"/>
              </a:rPr>
              <a:t>-5</a:t>
            </a:r>
            <a:r>
              <a:rPr lang="en-US" altLang="ru-RU" sz="4000" b="1" dirty="0" smtClean="0">
                <a:solidFill>
                  <a:srgbClr val="0000FF"/>
                </a:solidFill>
                <a:sym typeface="Symbol" pitchFamily="18" charset="2"/>
              </a:rPr>
              <a:t> </a:t>
            </a:r>
            <a:r>
              <a:rPr lang="ru-RU" altLang="ru-RU" sz="4000" b="1" dirty="0" smtClean="0">
                <a:solidFill>
                  <a:srgbClr val="0000FF"/>
                </a:solidFill>
                <a:sym typeface="Symbol" pitchFamily="18" charset="2"/>
              </a:rPr>
              <a:t>Вт</a:t>
            </a:r>
            <a:r>
              <a:rPr lang="en-US" altLang="ru-RU" sz="4000" b="1" dirty="0" smtClean="0">
                <a:solidFill>
                  <a:srgbClr val="0000FF"/>
                </a:solidFill>
                <a:sym typeface="Symbol" pitchFamily="18" charset="2"/>
              </a:rPr>
              <a:t>/</a:t>
            </a:r>
            <a:r>
              <a:rPr lang="ru-RU" altLang="ru-RU" sz="4000" b="1" dirty="0" smtClean="0">
                <a:solidFill>
                  <a:srgbClr val="0000FF"/>
                </a:solidFill>
                <a:sym typeface="Symbol" pitchFamily="18" charset="2"/>
              </a:rPr>
              <a:t>м</a:t>
            </a:r>
            <a:r>
              <a:rPr lang="en-US" altLang="ru-RU" sz="4000" b="1" baseline="30000" dirty="0" smtClean="0">
                <a:solidFill>
                  <a:srgbClr val="0000FF"/>
                </a:solidFill>
                <a:sym typeface="Symbol" pitchFamily="18" charset="2"/>
              </a:rPr>
              <a:t>2</a:t>
            </a:r>
            <a:r>
              <a:rPr lang="en-US" altLang="ru-RU" sz="4000" b="1" baseline="30000" dirty="0" smtClean="0">
                <a:solidFill>
                  <a:schemeClr val="accent2"/>
                </a:solidFill>
                <a:sym typeface="Symbol" pitchFamily="18" charset="2"/>
              </a:rPr>
              <a:t/>
            </a:r>
            <a:br>
              <a:rPr lang="en-US" altLang="ru-RU" sz="4000" b="1" baseline="30000" dirty="0" smtClean="0">
                <a:solidFill>
                  <a:schemeClr val="accent2"/>
                </a:solidFill>
                <a:sym typeface="Symbol" pitchFamily="18" charset="2"/>
              </a:rPr>
            </a:br>
            <a:endParaRPr lang="ru-RU" altLang="ru-RU" sz="4000" dirty="0" smtClean="0">
              <a:solidFill>
                <a:schemeClr val="accent2"/>
              </a:solidFill>
            </a:endParaRPr>
          </a:p>
        </p:txBody>
      </p:sp>
    </p:spTree>
    <p:extLst>
      <p:ext uri="{BB962C8B-B14F-4D97-AF65-F5344CB8AC3E}">
        <p14:creationId xmlns:p14="http://schemas.microsoft.com/office/powerpoint/2010/main" val="25187050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8018"/>
            <a:ext cx="9144000" cy="5321964"/>
          </a:xfrm>
          <a:prstGeom prst="rect">
            <a:avLst/>
          </a:prstGeom>
        </p:spPr>
      </p:pic>
      <p:sp>
        <p:nvSpPr>
          <p:cNvPr id="3" name="Прямоугольник 2"/>
          <p:cNvSpPr/>
          <p:nvPr/>
        </p:nvSpPr>
        <p:spPr>
          <a:xfrm>
            <a:off x="755576" y="6453336"/>
            <a:ext cx="7992888" cy="369332"/>
          </a:xfrm>
          <a:prstGeom prst="rect">
            <a:avLst/>
          </a:prstGeom>
        </p:spPr>
        <p:txBody>
          <a:bodyPr wrap="square">
            <a:spAutoFit/>
          </a:bodyPr>
          <a:lstStyle/>
          <a:p>
            <a:r>
              <a:rPr lang="ru-RU" b="1" u="sng"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hlinkClick r:id="rId3"/>
              </a:rPr>
              <a:t>https://www.pmodwrc.ch/en/research-development/solar-physics/tsi-composite/</a:t>
            </a:r>
            <a:endParaRPr lang="ru-RU" b="1" dirty="0"/>
          </a:p>
        </p:txBody>
      </p:sp>
    </p:spTree>
    <p:extLst>
      <p:ext uri="{BB962C8B-B14F-4D97-AF65-F5344CB8AC3E}">
        <p14:creationId xmlns:p14="http://schemas.microsoft.com/office/powerpoint/2010/main" val="28733061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113" y="0"/>
            <a:ext cx="8102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57718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9600"/>
            <a:ext cx="9144000"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93786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0"/>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60444" name="Слайд" r:id="rId3" imgW="4572000" imgH="3429000" progId="PowerPoint.Slide.8">
                  <p:embed/>
                </p:oleObj>
              </mc:Choice>
              <mc:Fallback>
                <p:oleObj name="Слайд" r:id="rId3" imgW="4572000" imgH="3429000" progId="PowerPoint.Slid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2645073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440246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66561" name="Рисунок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5901" y="44624"/>
            <a:ext cx="5580112" cy="558011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07504" y="5445224"/>
            <a:ext cx="8928992"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2000" b="1" i="0" u="none" strike="noStrike" cap="none" normalizeH="0" baseline="0" dirty="0" smtClean="0">
                <a:ln>
                  <a:noFill/>
                </a:ln>
                <a:solidFill>
                  <a:srgbClr val="202122"/>
                </a:solidFill>
                <a:effectLst/>
                <a:latin typeface="Arial" pitchFamily="34" charset="0"/>
                <a:ea typeface="Calibri" pitchFamily="34" charset="0"/>
                <a:cs typeface="Arial" pitchFamily="34" charset="0"/>
              </a:rPr>
              <a:t>Ежемесячная и усреднённая за год концентрации  атмосферного </a:t>
            </a:r>
            <a:r>
              <a:rPr kumimoji="0" lang="ru-RU" altLang="ru-RU" sz="2000" b="1" i="0" u="none" strike="noStrike" cap="none" normalizeH="0" baseline="0" dirty="0" smtClean="0">
                <a:ln>
                  <a:noFill/>
                </a:ln>
                <a:solidFill>
                  <a:srgbClr val="0645AD"/>
                </a:solidFill>
                <a:effectLst/>
                <a:latin typeface="Arial" pitchFamily="34" charset="0"/>
                <a:ea typeface="Calibri" pitchFamily="34" charset="0"/>
                <a:cs typeface="Arial" pitchFamily="34" charset="0"/>
                <a:hlinkClick r:id="rId3" tooltip="Оксид углерода(IV)"/>
              </a:rPr>
              <a:t>CO</a:t>
            </a:r>
            <a:r>
              <a:rPr kumimoji="0" lang="ru-RU" altLang="ru-RU" sz="2000" b="1" i="0" u="none" strike="noStrike" cap="none" normalizeH="0" baseline="-30000" dirty="0" smtClean="0">
                <a:ln>
                  <a:noFill/>
                </a:ln>
                <a:solidFill>
                  <a:srgbClr val="0645AD"/>
                </a:solidFill>
                <a:effectLst/>
                <a:latin typeface="Arial" pitchFamily="34" charset="0"/>
                <a:ea typeface="Calibri" pitchFamily="34" charset="0"/>
                <a:cs typeface="Arial" pitchFamily="34" charset="0"/>
                <a:hlinkClick r:id="rId3" tooltip="Оксид углерода(IV)"/>
              </a:rPr>
              <a:t>2</a:t>
            </a:r>
            <a:r>
              <a:rPr kumimoji="0" lang="ru-RU" altLang="ru-RU" sz="2000" b="1" i="0" u="none" strike="noStrike" cap="none" normalizeH="0" baseline="0" dirty="0" smtClean="0">
                <a:ln>
                  <a:noFill/>
                </a:ln>
                <a:solidFill>
                  <a:srgbClr val="202122"/>
                </a:solidFill>
                <a:effectLst/>
                <a:latin typeface="Arial" pitchFamily="34" charset="0"/>
                <a:ea typeface="Calibri" pitchFamily="34" charset="0"/>
                <a:cs typeface="Arial" pitchFamily="34" charset="0"/>
              </a:rPr>
              <a:t>, на основе наблюдений в обсерватории </a:t>
            </a:r>
            <a:r>
              <a:rPr kumimoji="0" lang="ru-RU" altLang="ru-RU" sz="2000" b="1" i="0" u="none" strike="noStrike" cap="none" normalizeH="0" baseline="0" dirty="0" err="1" smtClean="0">
                <a:ln>
                  <a:noFill/>
                </a:ln>
                <a:solidFill>
                  <a:srgbClr val="0645AD"/>
                </a:solidFill>
                <a:effectLst/>
                <a:latin typeface="Arial" pitchFamily="34" charset="0"/>
                <a:ea typeface="Calibri" pitchFamily="34" charset="0"/>
                <a:cs typeface="Arial" pitchFamily="34" charset="0"/>
                <a:hlinkClick r:id="rId4" tooltip="Погодная обсерватория на Мауна Лоа"/>
              </a:rPr>
              <a:t>Мауна</a:t>
            </a:r>
            <a:r>
              <a:rPr kumimoji="0" lang="ru-RU" altLang="ru-RU" sz="2000" b="1" i="0" u="none" strike="noStrike" cap="none" normalizeH="0" baseline="0" dirty="0" smtClean="0">
                <a:ln>
                  <a:noFill/>
                </a:ln>
                <a:solidFill>
                  <a:srgbClr val="0645AD"/>
                </a:solidFill>
                <a:effectLst/>
                <a:latin typeface="Arial" pitchFamily="34" charset="0"/>
                <a:ea typeface="Calibri" pitchFamily="34" charset="0"/>
                <a:cs typeface="Arial" pitchFamily="34" charset="0"/>
                <a:hlinkClick r:id="rId4" tooltip="Погодная обсерватория на Мауна Лоа"/>
              </a:rPr>
              <a:t>-Лоа</a:t>
            </a:r>
            <a:r>
              <a:rPr kumimoji="0" lang="ru-RU" altLang="ru-RU" sz="2000" b="1" i="0" u="none" strike="noStrike" cap="none" normalizeH="0" baseline="0" dirty="0" smtClean="0">
                <a:ln>
                  <a:noFill/>
                </a:ln>
                <a:solidFill>
                  <a:srgbClr val="202122"/>
                </a:solidFill>
                <a:effectLst/>
                <a:latin typeface="Arial" pitchFamily="34" charset="0"/>
                <a:ea typeface="Calibri" pitchFamily="34" charset="0"/>
                <a:cs typeface="Arial" pitchFamily="34" charset="0"/>
              </a:rPr>
              <a:t> (</a:t>
            </a:r>
            <a:r>
              <a:rPr kumimoji="0" lang="ru-RU" altLang="ru-RU" sz="2000" b="1" i="0" u="none" strike="noStrike" cap="none" normalizeH="0" baseline="0" dirty="0" err="1" smtClean="0">
                <a:ln>
                  <a:noFill/>
                </a:ln>
                <a:solidFill>
                  <a:srgbClr val="0645AD"/>
                </a:solidFill>
                <a:effectLst/>
                <a:latin typeface="Arial" pitchFamily="34" charset="0"/>
                <a:ea typeface="Calibri" pitchFamily="34" charset="0"/>
                <a:cs typeface="Arial" pitchFamily="34" charset="0"/>
                <a:hlinkClick r:id="rId5" tooltip="en:Mauna Loa Observatory"/>
              </a:rPr>
              <a:t>Mauna</a:t>
            </a:r>
            <a:r>
              <a:rPr kumimoji="0" lang="ru-RU" altLang="ru-RU" sz="2000" b="1" i="0" u="none" strike="noStrike" cap="none" normalizeH="0" baseline="0" dirty="0" smtClean="0">
                <a:ln>
                  <a:noFill/>
                </a:ln>
                <a:solidFill>
                  <a:srgbClr val="0645AD"/>
                </a:solidFill>
                <a:effectLst/>
                <a:latin typeface="Arial" pitchFamily="34" charset="0"/>
                <a:ea typeface="Calibri" pitchFamily="34" charset="0"/>
                <a:cs typeface="Arial" pitchFamily="34" charset="0"/>
                <a:hlinkClick r:id="rId5" tooltip="en:Mauna Loa Observatory"/>
              </a:rPr>
              <a:t> </a:t>
            </a:r>
            <a:r>
              <a:rPr kumimoji="0" lang="ru-RU" altLang="ru-RU" sz="2000" b="1" i="0" u="none" strike="noStrike" cap="none" normalizeH="0" baseline="0" dirty="0" err="1" smtClean="0">
                <a:ln>
                  <a:noFill/>
                </a:ln>
                <a:solidFill>
                  <a:srgbClr val="0645AD"/>
                </a:solidFill>
                <a:effectLst/>
                <a:latin typeface="Arial" pitchFamily="34" charset="0"/>
                <a:ea typeface="Calibri" pitchFamily="34" charset="0"/>
                <a:cs typeface="Arial" pitchFamily="34" charset="0"/>
                <a:hlinkClick r:id="rId5" tooltip="en:Mauna Loa Observatory"/>
              </a:rPr>
              <a:t>Loa</a:t>
            </a:r>
            <a:r>
              <a:rPr kumimoji="0" lang="ru-RU" altLang="ru-RU" sz="2000" b="1" i="0" u="none" strike="noStrike" cap="none" normalizeH="0" baseline="0" dirty="0" smtClean="0">
                <a:ln>
                  <a:noFill/>
                </a:ln>
                <a:solidFill>
                  <a:srgbClr val="0645AD"/>
                </a:solidFill>
                <a:effectLst/>
                <a:latin typeface="Arial" pitchFamily="34" charset="0"/>
                <a:ea typeface="Calibri" pitchFamily="34" charset="0"/>
                <a:cs typeface="Arial" pitchFamily="34" charset="0"/>
                <a:hlinkClick r:id="rId5" tooltip="en:Mauna Loa Observatory"/>
              </a:rPr>
              <a:t> </a:t>
            </a:r>
            <a:r>
              <a:rPr kumimoji="0" lang="ru-RU" altLang="ru-RU" sz="2000" b="1" i="0" u="none" strike="noStrike" cap="none" normalizeH="0" baseline="0" dirty="0" err="1" smtClean="0">
                <a:ln>
                  <a:noFill/>
                </a:ln>
                <a:solidFill>
                  <a:srgbClr val="0645AD"/>
                </a:solidFill>
                <a:effectLst/>
                <a:latin typeface="Arial" pitchFamily="34" charset="0"/>
                <a:ea typeface="Calibri" pitchFamily="34" charset="0"/>
                <a:cs typeface="Arial" pitchFamily="34" charset="0"/>
                <a:hlinkClick r:id="rId5" tooltip="en:Mauna Loa Observatory"/>
              </a:rPr>
              <a:t>Observatory</a:t>
            </a:r>
            <a:r>
              <a:rPr kumimoji="0" lang="ru-RU" altLang="ru-RU" sz="2000" b="1" i="0" u="none" strike="noStrike" cap="none" normalizeH="0" baseline="0" dirty="0" smtClean="0">
                <a:ln>
                  <a:noFill/>
                </a:ln>
                <a:solidFill>
                  <a:srgbClr val="202122"/>
                </a:solidFill>
                <a:effectLst/>
                <a:latin typeface="Arial" pitchFamily="34" charset="0"/>
                <a:ea typeface="Calibri" pitchFamily="34" charset="0"/>
                <a:cs typeface="Arial" pitchFamily="34" charset="0"/>
              </a:rPr>
              <a:t>), </a:t>
            </a:r>
            <a:r>
              <a:rPr kumimoji="0" lang="ru-RU" altLang="ru-RU" sz="2000" b="1" i="0" u="none" strike="noStrike" cap="none" normalizeH="0" baseline="0" dirty="0" smtClean="0">
                <a:ln>
                  <a:noFill/>
                </a:ln>
                <a:solidFill>
                  <a:srgbClr val="0645AD"/>
                </a:solidFill>
                <a:effectLst/>
                <a:latin typeface="Arial" pitchFamily="34" charset="0"/>
                <a:ea typeface="Calibri" pitchFamily="34" charset="0"/>
                <a:cs typeface="Arial" pitchFamily="34" charset="0"/>
                <a:hlinkClick r:id="rId6" tooltip="Гавайи"/>
              </a:rPr>
              <a:t>Гавайи</a:t>
            </a:r>
            <a:r>
              <a:rPr kumimoji="0" lang="ru-RU" altLang="ru-RU" sz="2000" b="1" i="0" u="none" strike="noStrike" cap="none" normalizeH="0" baseline="0" dirty="0" smtClean="0">
                <a:ln>
                  <a:noFill/>
                </a:ln>
                <a:solidFill>
                  <a:srgbClr val="202122"/>
                </a:solidFill>
                <a:effectLst/>
                <a:latin typeface="Arial" pitchFamily="34" charset="0"/>
                <a:ea typeface="Calibri" pitchFamily="34" charset="0"/>
                <a:cs typeface="Arial" pitchFamily="34" charset="0"/>
              </a:rPr>
              <a:t>. На врезке показаны сезонные отклонения от среднегодового значения.</a:t>
            </a:r>
            <a:endParaRPr kumimoji="0" lang="ru-RU" altLang="ru-RU" sz="20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3354422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738" y="0"/>
            <a:ext cx="8186737" cy="684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77214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5"/>
          <p:cNvSpPr txBox="1">
            <a:spLocks noGrp="1"/>
          </p:cNvSpPr>
          <p:nvPr/>
        </p:nvSpPr>
        <p:spPr bwMode="auto">
          <a:xfrm>
            <a:off x="7239000" y="6553200"/>
            <a:ext cx="1600200" cy="304800"/>
          </a:xfrm>
          <a:prstGeom prst="rect">
            <a:avLst/>
          </a:prstGeom>
          <a:noFill/>
          <a:ln>
            <a:miter lim="800000"/>
            <a:headEnd/>
            <a:tailEnd/>
          </a:ln>
        </p:spPr>
        <p:txBody>
          <a:bodyPr wrap="none" lIns="92075" tIns="46038" rIns="92075" bIns="46038" anchor="ctr"/>
          <a:lstStyle/>
          <a:p>
            <a:pPr algn="r">
              <a:defRPr/>
            </a:pPr>
            <a:fld id="{F39BB146-7E19-4540-8172-56A9D5197383}" type="slidenum">
              <a:rPr lang="en-US" sz="1400">
                <a:solidFill>
                  <a:schemeClr val="bg2"/>
                </a:solidFill>
                <a:latin typeface="+mn-lt"/>
              </a:rPr>
              <a:pPr algn="r">
                <a:defRPr/>
              </a:pPr>
              <a:t>37</a:t>
            </a:fld>
            <a:endParaRPr lang="en-US" sz="1400">
              <a:solidFill>
                <a:schemeClr val="bg2"/>
              </a:solidFill>
              <a:latin typeface="+mn-lt"/>
            </a:endParaRPr>
          </a:p>
        </p:txBody>
      </p:sp>
      <p:sp>
        <p:nvSpPr>
          <p:cNvPr id="19459" name="Rectangle 2"/>
          <p:cNvSpPr>
            <a:spLocks noGrp="1" noChangeArrowheads="1"/>
          </p:cNvSpPr>
          <p:nvPr>
            <p:ph type="title" idx="4294967295"/>
          </p:nvPr>
        </p:nvSpPr>
        <p:spPr>
          <a:xfrm>
            <a:off x="323850" y="0"/>
            <a:ext cx="8229600" cy="765175"/>
          </a:xfrm>
        </p:spPr>
        <p:txBody>
          <a:bodyPr/>
          <a:lstStyle/>
          <a:p>
            <a:r>
              <a:rPr lang="ru-RU" altLang="ru-RU" b="1" smtClean="0">
                <a:solidFill>
                  <a:srgbClr val="FF0000"/>
                </a:solidFill>
                <a:latin typeface="Arial" charset="0"/>
              </a:rPr>
              <a:t>Выводы</a:t>
            </a:r>
          </a:p>
        </p:txBody>
      </p:sp>
      <p:sp>
        <p:nvSpPr>
          <p:cNvPr id="19460" name="Rectangle 3"/>
          <p:cNvSpPr>
            <a:spLocks noGrp="1" noChangeArrowheads="1"/>
          </p:cNvSpPr>
          <p:nvPr>
            <p:ph type="body" idx="4294967295"/>
          </p:nvPr>
        </p:nvSpPr>
        <p:spPr>
          <a:xfrm>
            <a:off x="0" y="1052513"/>
            <a:ext cx="9144000" cy="5805487"/>
          </a:xfrm>
        </p:spPr>
        <p:txBody>
          <a:bodyPr>
            <a:normAutofit/>
          </a:bodyPr>
          <a:lstStyle/>
          <a:p>
            <a:pPr algn="just"/>
            <a:r>
              <a:rPr lang="ru-RU" altLang="ru-RU" sz="2800" b="1" dirty="0" smtClean="0">
                <a:solidFill>
                  <a:srgbClr val="FF0000"/>
                </a:solidFill>
                <a:latin typeface="Times New Roman" pitchFamily="18" charset="0"/>
              </a:rPr>
              <a:t>КЛ – основной источник ионов в атмосфере, обеспечивают ее электрическую проводимость и работу глобальной электрической цепи.</a:t>
            </a:r>
          </a:p>
          <a:p>
            <a:pPr algn="just"/>
            <a:r>
              <a:rPr lang="ru-RU" altLang="ru-RU" sz="2800" b="1" dirty="0" smtClean="0">
                <a:solidFill>
                  <a:srgbClr val="FF0000"/>
                </a:solidFill>
                <a:latin typeface="Times New Roman" pitchFamily="18" charset="0"/>
              </a:rPr>
              <a:t>КЛ активно участвуют в процессе </a:t>
            </a:r>
            <a:r>
              <a:rPr lang="ru-RU" altLang="ru-RU" sz="2800" b="1" dirty="0" err="1" smtClean="0">
                <a:solidFill>
                  <a:srgbClr val="FF0000"/>
                </a:solidFill>
                <a:latin typeface="Times New Roman" pitchFamily="18" charset="0"/>
              </a:rPr>
              <a:t>образова</a:t>
            </a:r>
            <a:r>
              <a:rPr lang="ru-RU" altLang="ru-RU" sz="2800" b="1" dirty="0" smtClean="0">
                <a:solidFill>
                  <a:srgbClr val="FF0000"/>
                </a:solidFill>
                <a:latin typeface="Times New Roman" pitchFamily="18" charset="0"/>
              </a:rPr>
              <a:t>                                                                                                                    </a:t>
            </a:r>
            <a:r>
              <a:rPr lang="ru-RU" altLang="ru-RU" sz="2800" b="1" dirty="0" err="1" smtClean="0">
                <a:solidFill>
                  <a:srgbClr val="FF0000"/>
                </a:solidFill>
                <a:latin typeface="Times New Roman" pitchFamily="18" charset="0"/>
              </a:rPr>
              <a:t>ния</a:t>
            </a:r>
            <a:r>
              <a:rPr lang="ru-RU" altLang="ru-RU" sz="2800" b="1" dirty="0" smtClean="0">
                <a:solidFill>
                  <a:srgbClr val="FF0000"/>
                </a:solidFill>
                <a:latin typeface="Times New Roman" pitchFamily="18" charset="0"/>
              </a:rPr>
              <a:t> облачности и необходимы для образования грозовых облаков.</a:t>
            </a:r>
          </a:p>
          <a:p>
            <a:pPr algn="just"/>
            <a:r>
              <a:rPr lang="ru-RU" altLang="ru-RU" sz="2800" b="1" smtClean="0">
                <a:solidFill>
                  <a:srgbClr val="FF0000"/>
                </a:solidFill>
                <a:latin typeface="Times New Roman" pitchFamily="18" charset="0"/>
              </a:rPr>
              <a:t>Без высокоэнергичных </a:t>
            </a:r>
            <a:r>
              <a:rPr lang="ru-RU" altLang="ru-RU" sz="2800" b="1" dirty="0" smtClean="0">
                <a:solidFill>
                  <a:srgbClr val="FF0000"/>
                </a:solidFill>
                <a:latin typeface="Times New Roman" pitchFamily="18" charset="0"/>
              </a:rPr>
              <a:t>КЛ (Е</a:t>
            </a:r>
            <a:r>
              <a:rPr lang="en-US" altLang="ru-RU" sz="2800" b="1" dirty="0" smtClean="0">
                <a:solidFill>
                  <a:srgbClr val="FF0000"/>
                </a:solidFill>
                <a:latin typeface="Times New Roman" pitchFamily="18" charset="0"/>
              </a:rPr>
              <a:t> &gt; </a:t>
            </a:r>
            <a:r>
              <a:rPr lang="ru-RU" altLang="ru-RU" sz="2800" b="1" dirty="0" smtClean="0">
                <a:solidFill>
                  <a:srgbClr val="FF0000"/>
                </a:solidFill>
                <a:latin typeface="Times New Roman" pitchFamily="18" charset="0"/>
              </a:rPr>
              <a:t>(10</a:t>
            </a:r>
            <a:r>
              <a:rPr lang="en-US" altLang="ru-RU" sz="2800" b="1" dirty="0" smtClean="0">
                <a:solidFill>
                  <a:srgbClr val="FF0000"/>
                </a:solidFill>
                <a:latin typeface="Times New Roman" pitchFamily="18" charset="0"/>
              </a:rPr>
              <a:t>^</a:t>
            </a:r>
            <a:r>
              <a:rPr lang="ru-RU" altLang="ru-RU" sz="2800" b="1" dirty="0" smtClean="0">
                <a:solidFill>
                  <a:srgbClr val="FF0000"/>
                </a:solidFill>
                <a:latin typeface="Times New Roman" pitchFamily="18" charset="0"/>
              </a:rPr>
              <a:t>14 – 10</a:t>
            </a:r>
            <a:r>
              <a:rPr lang="en-US" altLang="ru-RU" sz="2800" b="1" dirty="0" smtClean="0">
                <a:solidFill>
                  <a:srgbClr val="FF0000"/>
                </a:solidFill>
                <a:latin typeface="Times New Roman" pitchFamily="18" charset="0"/>
              </a:rPr>
              <a:t>^15</a:t>
            </a:r>
            <a:r>
              <a:rPr lang="ru-RU" altLang="ru-RU" sz="2800" b="1" dirty="0" smtClean="0">
                <a:solidFill>
                  <a:srgbClr val="FF0000"/>
                </a:solidFill>
                <a:latin typeface="Times New Roman" pitchFamily="18" charset="0"/>
              </a:rPr>
              <a:t> эВ) невозможно создать молниевые разряды.</a:t>
            </a:r>
          </a:p>
          <a:p>
            <a:pPr algn="just"/>
            <a:r>
              <a:rPr lang="ru-RU" altLang="ru-RU" sz="2800" b="1" dirty="0" smtClean="0">
                <a:solidFill>
                  <a:srgbClr val="FF0000"/>
                </a:solidFill>
                <a:latin typeface="Times New Roman" pitchFamily="18" charset="0"/>
              </a:rPr>
              <a:t>Возможно, что КЛ играют основную роль в изменении климата.</a:t>
            </a:r>
            <a:endParaRPr lang="ru-RU" altLang="ru-RU" dirty="0" smtClean="0">
              <a:latin typeface="Arial" charset="0"/>
            </a:endParaRPr>
          </a:p>
        </p:txBody>
      </p:sp>
    </p:spTree>
    <p:extLst>
      <p:ext uri="{BB962C8B-B14F-4D97-AF65-F5344CB8AC3E}">
        <p14:creationId xmlns:p14="http://schemas.microsoft.com/office/powerpoint/2010/main" val="139098524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5819" t="7581" r="10713"/>
          <a:stretch>
            <a:fillRect/>
          </a:stretch>
        </p:blipFill>
        <p:spPr>
          <a:xfrm>
            <a:off x="0" y="0"/>
            <a:ext cx="6303963" cy="6884988"/>
          </a:xfrm>
          <a:noFill/>
          <a:extLst>
            <a:ext uri="{909E8E84-426E-40DD-AFC4-6F175D3DCCD1}">
              <a14:hiddenFill xmlns:a14="http://schemas.microsoft.com/office/drawing/2010/main">
                <a:solidFill>
                  <a:srgbClr val="FFFFFF"/>
                </a:solidFill>
              </a14:hiddenFill>
            </a:ext>
          </a:extLst>
        </p:spPr>
      </p:pic>
      <p:pic>
        <p:nvPicPr>
          <p:cNvPr id="26627" name="Picture 2"/>
          <p:cNvPicPr>
            <a:picLocks noChangeAspect="1" noChangeArrowheads="1"/>
          </p:cNvPicPr>
          <p:nvPr/>
        </p:nvPicPr>
        <p:blipFill>
          <a:blip r:embed="rId3">
            <a:extLst>
              <a:ext uri="{28A0092B-C50C-407E-A947-70E740481C1C}">
                <a14:useLocalDpi xmlns:a14="http://schemas.microsoft.com/office/drawing/2010/main" val="0"/>
              </a:ext>
            </a:extLst>
          </a:blip>
          <a:srcRect l="29443" t="19020" r="29076" b="21915"/>
          <a:stretch>
            <a:fillRect/>
          </a:stretch>
        </p:blipFill>
        <p:spPr bwMode="auto">
          <a:xfrm>
            <a:off x="5626100" y="3284538"/>
            <a:ext cx="3538538" cy="356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Прямоугольник 5"/>
          <p:cNvSpPr>
            <a:spLocks noChangeArrowheads="1"/>
          </p:cNvSpPr>
          <p:nvPr/>
        </p:nvSpPr>
        <p:spPr bwMode="auto">
          <a:xfrm>
            <a:off x="15875" y="-3175"/>
            <a:ext cx="4597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ru-RU" altLang="ru-RU" b="1">
                <a:solidFill>
                  <a:schemeClr val="bg1"/>
                </a:solidFill>
              </a:rPr>
              <a:t>Спасибо за внимание</a:t>
            </a:r>
          </a:p>
        </p:txBody>
      </p:sp>
    </p:spTree>
    <p:extLst>
      <p:ext uri="{BB962C8B-B14F-4D97-AF65-F5344CB8AC3E}">
        <p14:creationId xmlns:p14="http://schemas.microsoft.com/office/powerpoint/2010/main" val="25986682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635" name="Object 3"/>
          <p:cNvGraphicFramePr>
            <a:graphicFrameLocks noChangeAspect="1"/>
          </p:cNvGraphicFramePr>
          <p:nvPr/>
        </p:nvGraphicFramePr>
        <p:xfrm>
          <a:off x="914400" y="914400"/>
          <a:ext cx="7239000" cy="5943600"/>
        </p:xfrm>
        <a:graphic>
          <a:graphicData uri="http://schemas.openxmlformats.org/presentationml/2006/ole">
            <mc:AlternateContent xmlns:mc="http://schemas.openxmlformats.org/markup-compatibility/2006">
              <mc:Choice xmlns:v="urn:schemas-microsoft-com:vml" Requires="v">
                <p:oleObj spid="_x0000_s64538" name="Диаграмма" r:id="rId3" imgW="3772205" imgH="3296107" progId="Excel.Chart.8">
                  <p:embed/>
                </p:oleObj>
              </mc:Choice>
              <mc:Fallback>
                <p:oleObj name="Диаграмма" r:id="rId3" imgW="3772205" imgH="3296107"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914400"/>
                        <a:ext cx="7239000" cy="594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9636" name="Object 4"/>
          <p:cNvGraphicFramePr>
            <a:graphicFrameLocks noChangeAspect="1"/>
          </p:cNvGraphicFramePr>
          <p:nvPr/>
        </p:nvGraphicFramePr>
        <p:xfrm>
          <a:off x="1066800" y="914400"/>
          <a:ext cx="7239000" cy="5943600"/>
        </p:xfrm>
        <a:graphic>
          <a:graphicData uri="http://schemas.openxmlformats.org/presentationml/2006/ole">
            <mc:AlternateContent xmlns:mc="http://schemas.openxmlformats.org/markup-compatibility/2006">
              <mc:Choice xmlns:v="urn:schemas-microsoft-com:vml" Requires="v">
                <p:oleObj spid="_x0000_s64539" name="Диаграмма" r:id="rId5" imgW="3772205" imgH="3296107" progId="Excel.Chart.8">
                  <p:embed/>
                </p:oleObj>
              </mc:Choice>
              <mc:Fallback>
                <p:oleObj name="Диаграмма" r:id="rId5" imgW="3772205" imgH="3296107"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914400"/>
                        <a:ext cx="7239000" cy="594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9637" name="Object 5"/>
          <p:cNvGraphicFramePr>
            <a:graphicFrameLocks noChangeAspect="1"/>
          </p:cNvGraphicFramePr>
          <p:nvPr/>
        </p:nvGraphicFramePr>
        <p:xfrm>
          <a:off x="1066800" y="914400"/>
          <a:ext cx="7239000" cy="5943600"/>
        </p:xfrm>
        <a:graphic>
          <a:graphicData uri="http://schemas.openxmlformats.org/presentationml/2006/ole">
            <mc:AlternateContent xmlns:mc="http://schemas.openxmlformats.org/markup-compatibility/2006">
              <mc:Choice xmlns:v="urn:schemas-microsoft-com:vml" Requires="v">
                <p:oleObj spid="_x0000_s64540" name="Диаграмма" r:id="rId6" imgW="3772205" imgH="3296107" progId="Excel.Chart.8">
                  <p:embed/>
                </p:oleObj>
              </mc:Choice>
              <mc:Fallback>
                <p:oleObj name="Диаграмма" r:id="rId6" imgW="3772205" imgH="3296107"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914400"/>
                        <a:ext cx="7239000" cy="594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9638" name="Object 6"/>
          <p:cNvGraphicFramePr>
            <a:graphicFrameLocks noChangeAspect="1"/>
          </p:cNvGraphicFramePr>
          <p:nvPr/>
        </p:nvGraphicFramePr>
        <p:xfrm>
          <a:off x="1066800" y="914400"/>
          <a:ext cx="7239000" cy="5943600"/>
        </p:xfrm>
        <a:graphic>
          <a:graphicData uri="http://schemas.openxmlformats.org/presentationml/2006/ole">
            <mc:AlternateContent xmlns:mc="http://schemas.openxmlformats.org/markup-compatibility/2006">
              <mc:Choice xmlns:v="urn:schemas-microsoft-com:vml" Requires="v">
                <p:oleObj spid="_x0000_s64541" name="Диаграмма" r:id="rId7" imgW="3772205" imgH="3296107" progId="Excel.Chart.8">
                  <p:embed/>
                </p:oleObj>
              </mc:Choice>
              <mc:Fallback>
                <p:oleObj name="Диаграмма" r:id="rId7" imgW="3772205" imgH="3296107"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914400"/>
                        <a:ext cx="7239000" cy="594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9639" name="Rectangle 7"/>
          <p:cNvSpPr>
            <a:spLocks noChangeArrowheads="1"/>
          </p:cNvSpPr>
          <p:nvPr/>
        </p:nvSpPr>
        <p:spPr bwMode="auto">
          <a:xfrm>
            <a:off x="-76200" y="0"/>
            <a:ext cx="9220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ru-RU" sz="3600">
                <a:solidFill>
                  <a:srgbClr val="FF0000"/>
                </a:solidFill>
              </a:rPr>
              <a:t>Энергетический спектр космических лучей</a:t>
            </a:r>
          </a:p>
        </p:txBody>
      </p:sp>
    </p:spTree>
    <p:extLst>
      <p:ext uri="{BB962C8B-B14F-4D97-AF65-F5344CB8AC3E}">
        <p14:creationId xmlns:p14="http://schemas.microsoft.com/office/powerpoint/2010/main" val="5748828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solidFill>
                  <a:srgbClr val="FFC000"/>
                </a:solidFill>
              </a:rPr>
              <a:t>О чем будет идти речь?</a:t>
            </a:r>
            <a:endParaRPr lang="ru-RU" b="1" dirty="0">
              <a:solidFill>
                <a:srgbClr val="FFC000"/>
              </a:solidFill>
            </a:endParaRPr>
          </a:p>
        </p:txBody>
      </p:sp>
      <p:sp>
        <p:nvSpPr>
          <p:cNvPr id="3" name="Объект 2"/>
          <p:cNvSpPr>
            <a:spLocks noGrp="1"/>
          </p:cNvSpPr>
          <p:nvPr>
            <p:ph idx="1"/>
          </p:nvPr>
        </p:nvSpPr>
        <p:spPr/>
        <p:txBody>
          <a:bodyPr>
            <a:normAutofit/>
          </a:bodyPr>
          <a:lstStyle/>
          <a:p>
            <a:pPr marL="514350" indent="-514350">
              <a:buAutoNum type="arabicPeriod"/>
            </a:pPr>
            <a:r>
              <a:rPr lang="ru-RU" b="1" dirty="0" smtClean="0">
                <a:solidFill>
                  <a:srgbClr val="1009A3"/>
                </a:solidFill>
              </a:rPr>
              <a:t>Краткие сведения о КЛ в </a:t>
            </a:r>
            <a:r>
              <a:rPr lang="ru-RU" b="1" dirty="0" err="1" smtClean="0">
                <a:solidFill>
                  <a:srgbClr val="1009A3"/>
                </a:solidFill>
              </a:rPr>
              <a:t>атмосфеге</a:t>
            </a:r>
            <a:endParaRPr lang="ru-RU" b="1" dirty="0" smtClean="0">
              <a:solidFill>
                <a:srgbClr val="1009A3"/>
              </a:solidFill>
            </a:endParaRPr>
          </a:p>
          <a:p>
            <a:pPr marL="514350" indent="-514350">
              <a:buAutoNum type="arabicPeriod"/>
            </a:pPr>
            <a:r>
              <a:rPr lang="ru-RU" b="1" dirty="0" smtClean="0">
                <a:solidFill>
                  <a:schemeClr val="accent2">
                    <a:lumMod val="60000"/>
                    <a:lumOff val="40000"/>
                  </a:schemeClr>
                </a:solidFill>
              </a:rPr>
              <a:t>Определяющая роль КЛ в работе глобальной электрической цепи</a:t>
            </a:r>
          </a:p>
          <a:p>
            <a:pPr marL="514350" indent="-514350">
              <a:buAutoNum type="arabicPeriod"/>
            </a:pPr>
            <a:r>
              <a:rPr lang="ru-RU" b="1" dirty="0" smtClean="0">
                <a:solidFill>
                  <a:schemeClr val="accent2">
                    <a:lumMod val="60000"/>
                    <a:lumOff val="40000"/>
                  </a:schemeClr>
                </a:solidFill>
              </a:rPr>
              <a:t>КЛ, грозовые облака и молниевые разряды</a:t>
            </a:r>
          </a:p>
          <a:p>
            <a:pPr marL="514350" indent="-514350">
              <a:buFont typeface="Arial" pitchFamily="34" charset="0"/>
              <a:buAutoNum type="arabicPeriod"/>
            </a:pPr>
            <a:r>
              <a:rPr lang="ru-RU" b="1" dirty="0">
                <a:solidFill>
                  <a:schemeClr val="accent2">
                    <a:lumMod val="60000"/>
                    <a:lumOff val="40000"/>
                  </a:schemeClr>
                </a:solidFill>
              </a:rPr>
              <a:t>КЛ и осадки</a:t>
            </a:r>
          </a:p>
          <a:p>
            <a:pPr marL="514350" indent="-514350">
              <a:buAutoNum type="arabicPeriod"/>
            </a:pPr>
            <a:r>
              <a:rPr lang="ru-RU" b="1" dirty="0" smtClean="0">
                <a:solidFill>
                  <a:schemeClr val="accent2">
                    <a:lumMod val="60000"/>
                    <a:lumOff val="40000"/>
                  </a:schemeClr>
                </a:solidFill>
              </a:rPr>
              <a:t>КЛ и климат</a:t>
            </a:r>
          </a:p>
          <a:p>
            <a:pPr marL="0" indent="0">
              <a:buNone/>
            </a:pPr>
            <a:r>
              <a:rPr lang="ru-RU" b="1" dirty="0" smtClean="0">
                <a:solidFill>
                  <a:schemeClr val="accent2">
                    <a:lumMod val="60000"/>
                    <a:lumOff val="40000"/>
                  </a:schemeClr>
                </a:solidFill>
              </a:rPr>
              <a:t>Выводы</a:t>
            </a:r>
          </a:p>
          <a:p>
            <a:pPr marL="514350" indent="-514350">
              <a:buAutoNum type="arabicPeriod"/>
            </a:pPr>
            <a:endParaRPr lang="ru-RU" b="1" dirty="0">
              <a:solidFill>
                <a:srgbClr val="08088E"/>
              </a:solidFill>
            </a:endParaRPr>
          </a:p>
        </p:txBody>
      </p:sp>
    </p:spTree>
    <p:extLst>
      <p:ext uri="{BB962C8B-B14F-4D97-AF65-F5344CB8AC3E}">
        <p14:creationId xmlns:p14="http://schemas.microsoft.com/office/powerpoint/2010/main" val="303390377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Grp="1" noChangeArrowheads="1"/>
          </p:cNvSpPr>
          <p:nvPr>
            <p:ph type="body" idx="1"/>
          </p:nvPr>
        </p:nvSpPr>
        <p:spPr>
          <a:xfrm>
            <a:off x="468313" y="5373688"/>
            <a:ext cx="8229600" cy="719137"/>
          </a:xfrm>
        </p:spPr>
        <p:txBody>
          <a:bodyPr>
            <a:normAutofit lnSpcReduction="10000"/>
          </a:bodyPr>
          <a:lstStyle/>
          <a:p>
            <a:r>
              <a:rPr lang="ru-RU" altLang="ru-RU" sz="2000" smtClean="0">
                <a:latin typeface="Times New Roman" pitchFamily="18" charset="0"/>
              </a:rPr>
              <a:t>Скорость счета на ст. Мурманск в зависимости от времени в интервале атмосферного давления </a:t>
            </a:r>
            <a:r>
              <a:rPr lang="en-US" altLang="ru-RU" sz="2000" i="1" smtClean="0">
                <a:latin typeface="Times New Roman" pitchFamily="18" charset="0"/>
              </a:rPr>
              <a:t>x</a:t>
            </a:r>
            <a:r>
              <a:rPr lang="ru-RU" altLang="ru-RU" sz="2000" smtClean="0">
                <a:latin typeface="Times New Roman" pitchFamily="18" charset="0"/>
              </a:rPr>
              <a:t> от 20 до 200 г</a:t>
            </a:r>
            <a:r>
              <a:rPr lang="en-US" altLang="ru-RU" sz="2000" smtClean="0">
                <a:latin typeface="Times New Roman" pitchFamily="18" charset="0"/>
                <a:sym typeface="Symbol" pitchFamily="18" charset="2"/>
              </a:rPr>
              <a:t>/</a:t>
            </a:r>
            <a:r>
              <a:rPr lang="ru-RU" altLang="ru-RU" sz="2000" smtClean="0">
                <a:latin typeface="Times New Roman" pitchFamily="18" charset="0"/>
              </a:rPr>
              <a:t>см2</a:t>
            </a:r>
            <a:r>
              <a:rPr lang="ru-RU" altLang="ru-RU" sz="2400" smtClean="0">
                <a:latin typeface="Times New Roman" pitchFamily="18" charset="0"/>
              </a:rPr>
              <a:t> </a:t>
            </a:r>
          </a:p>
        </p:txBody>
      </p:sp>
      <p:graphicFrame>
        <p:nvGraphicFramePr>
          <p:cNvPr id="23555" name="Object 4"/>
          <p:cNvGraphicFramePr>
            <a:graphicFrameLocks noGrp="1" noChangeAspect="1"/>
          </p:cNvGraphicFramePr>
          <p:nvPr>
            <p:ph type="title"/>
          </p:nvPr>
        </p:nvGraphicFramePr>
        <p:xfrm>
          <a:off x="468313" y="476250"/>
          <a:ext cx="8207375" cy="4752975"/>
        </p:xfrm>
        <a:graphic>
          <a:graphicData uri="http://schemas.openxmlformats.org/presentationml/2006/ole">
            <mc:AlternateContent xmlns:mc="http://schemas.openxmlformats.org/markup-compatibility/2006">
              <mc:Choice xmlns:v="urn:schemas-microsoft-com:vml" Requires="v">
                <p:oleObj spid="_x0000_s62484" name="Диаграмма" r:id="rId3" imgW="4962449" imgH="2848051" progId="Excel.Chart.8">
                  <p:embed/>
                </p:oleObj>
              </mc:Choice>
              <mc:Fallback>
                <p:oleObj name="Диаграмма" r:id="rId3" imgW="4962449" imgH="2848051"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476250"/>
                        <a:ext cx="8207375" cy="475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31170513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Рисунок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38" y="333375"/>
            <a:ext cx="9026525"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456512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Рисунок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025" y="260350"/>
            <a:ext cx="8683625" cy="648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44656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descr="C:\!диссертация\глава5\06.07.2014\презентация\bead-light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609600"/>
            <a:ext cx="268287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4" descr="C:\!диссертация\глава5\06.07.2014\презентация\imag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4038600"/>
            <a:ext cx="3540125" cy="258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5" descr="C:\!диссертация\глава5\06.07.2014\презентация\Huber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609600"/>
            <a:ext cx="1981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Rectangle 8"/>
          <p:cNvSpPr>
            <a:spLocks noChangeArrowheads="1"/>
          </p:cNvSpPr>
          <p:nvPr/>
        </p:nvSpPr>
        <p:spPr bwMode="auto">
          <a:xfrm>
            <a:off x="533400" y="1371600"/>
            <a:ext cx="342900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ru-RU" altLang="ru-RU" sz="2000">
                <a:solidFill>
                  <a:srgbClr val="080870"/>
                </a:solidFill>
              </a:rPr>
              <a:t>Четочная молния (жемчужная, цепная, ожерельчатая, капельная) одна из редких форм атмосферного электричества. Согласно сообщениям</a:t>
            </a:r>
            <a:r>
              <a:rPr lang="en-US" altLang="ru-RU" sz="2000">
                <a:solidFill>
                  <a:srgbClr val="080870"/>
                </a:solidFill>
              </a:rPr>
              <a:t>,</a:t>
            </a:r>
            <a:r>
              <a:rPr lang="ru-RU" altLang="ru-RU" sz="2000">
                <a:solidFill>
                  <a:srgbClr val="080870"/>
                </a:solidFill>
              </a:rPr>
              <a:t> четочная молния обычно появляется после обычной линейной молнии</a:t>
            </a:r>
            <a:r>
              <a:rPr lang="en-US" altLang="ru-RU" sz="2000">
                <a:solidFill>
                  <a:srgbClr val="080870"/>
                </a:solidFill>
              </a:rPr>
              <a:t>,</a:t>
            </a:r>
            <a:r>
              <a:rPr lang="ru-RU" altLang="ru-RU" sz="2000">
                <a:solidFill>
                  <a:srgbClr val="080870"/>
                </a:solidFill>
              </a:rPr>
              <a:t> образуя прерывистую линию светящихся "пятен". Каждое светящееся "пятно" отделено от соседнего несветящейся областью.</a:t>
            </a:r>
          </a:p>
        </p:txBody>
      </p:sp>
    </p:spTree>
    <p:extLst>
      <p:ext uri="{BB962C8B-B14F-4D97-AF65-F5344CB8AC3E}">
        <p14:creationId xmlns:p14="http://schemas.microsoft.com/office/powerpoint/2010/main" val="395198990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09600" y="0"/>
            <a:ext cx="7772400" cy="533400"/>
          </a:xfrm>
        </p:spPr>
        <p:txBody>
          <a:bodyPr>
            <a:normAutofit fontScale="90000"/>
          </a:bodyPr>
          <a:lstStyle/>
          <a:p>
            <a:r>
              <a:rPr lang="ru-RU" sz="3200" b="1">
                <a:solidFill>
                  <a:srgbClr val="FF3300"/>
                </a:solidFill>
              </a:rPr>
              <a:t>Широкий атмосферный ливень (ШАЛ)</a:t>
            </a:r>
          </a:p>
        </p:txBody>
      </p:sp>
      <p:graphicFrame>
        <p:nvGraphicFramePr>
          <p:cNvPr id="39939" name="Object 3"/>
          <p:cNvGraphicFramePr>
            <a:graphicFrameLocks noGrp="1" noChangeAspect="1"/>
          </p:cNvGraphicFramePr>
          <p:nvPr>
            <p:ph type="body" idx="1"/>
          </p:nvPr>
        </p:nvGraphicFramePr>
        <p:xfrm>
          <a:off x="0" y="533400"/>
          <a:ext cx="8839200" cy="6324600"/>
        </p:xfrm>
        <a:graphic>
          <a:graphicData uri="http://schemas.openxmlformats.org/presentationml/2006/ole">
            <mc:AlternateContent xmlns:mc="http://schemas.openxmlformats.org/markup-compatibility/2006">
              <mc:Choice xmlns:v="urn:schemas-microsoft-com:vml" Requires="v">
                <p:oleObj spid="_x0000_s65544" name="Диаграмма" r:id="rId3" imgW="4686605" imgH="3315005" progId="Excel.Chart.8">
                  <p:embed/>
                </p:oleObj>
              </mc:Choice>
              <mc:Fallback>
                <p:oleObj name="Диаграмма" r:id="rId3" imgW="4686605" imgH="3315005"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3400"/>
                        <a:ext cx="8839200" cy="6324600"/>
                      </a:xfrm>
                      <a:prstGeom prst="rect">
                        <a:avLst/>
                      </a:prstGeom>
                    </p:spPr>
                  </p:pic>
                </p:oleObj>
              </mc:Fallback>
            </mc:AlternateContent>
          </a:graphicData>
        </a:graphic>
      </p:graphicFrame>
    </p:spTree>
    <p:extLst>
      <p:ext uri="{BB962C8B-B14F-4D97-AF65-F5344CB8AC3E}">
        <p14:creationId xmlns:p14="http://schemas.microsoft.com/office/powerpoint/2010/main" val="186809956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5888"/>
            <a:ext cx="9142413"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942097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descr="C:\!диссертация\глава5\06.07.2014\презентация\bead-light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609600"/>
            <a:ext cx="268287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4" descr="C:\!диссертация\глава5\06.07.2014\презентация\imag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4038600"/>
            <a:ext cx="3540125" cy="258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5" descr="C:\!диссертация\глава5\06.07.2014\презентация\Huber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609600"/>
            <a:ext cx="1981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Rectangle 8"/>
          <p:cNvSpPr>
            <a:spLocks noChangeArrowheads="1"/>
          </p:cNvSpPr>
          <p:nvPr/>
        </p:nvSpPr>
        <p:spPr bwMode="auto">
          <a:xfrm>
            <a:off x="533400" y="1371600"/>
            <a:ext cx="342900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ru-RU" altLang="ru-RU" sz="2000">
                <a:solidFill>
                  <a:srgbClr val="080870"/>
                </a:solidFill>
                <a:latin typeface="Arial" pitchFamily="34" charset="0"/>
              </a:rPr>
              <a:t>Четочная молния (жемчужная, цепная, ожерельчатая, капельная) одна из редких форм атмосферного электричества. Согласно сообщениям</a:t>
            </a:r>
            <a:r>
              <a:rPr lang="en-US" altLang="ru-RU" sz="2000">
                <a:solidFill>
                  <a:srgbClr val="080870"/>
                </a:solidFill>
                <a:latin typeface="Arial" pitchFamily="34" charset="0"/>
              </a:rPr>
              <a:t>,</a:t>
            </a:r>
            <a:r>
              <a:rPr lang="ru-RU" altLang="ru-RU" sz="2000">
                <a:solidFill>
                  <a:srgbClr val="080870"/>
                </a:solidFill>
                <a:latin typeface="Arial" pitchFamily="34" charset="0"/>
              </a:rPr>
              <a:t> четочная молния обычно появляется после обычной линейной молнии</a:t>
            </a:r>
            <a:r>
              <a:rPr lang="en-US" altLang="ru-RU" sz="2000">
                <a:solidFill>
                  <a:srgbClr val="080870"/>
                </a:solidFill>
                <a:latin typeface="Arial" pitchFamily="34" charset="0"/>
              </a:rPr>
              <a:t>,</a:t>
            </a:r>
            <a:r>
              <a:rPr lang="ru-RU" altLang="ru-RU" sz="2000">
                <a:solidFill>
                  <a:srgbClr val="080870"/>
                </a:solidFill>
                <a:latin typeface="Arial" pitchFamily="34" charset="0"/>
              </a:rPr>
              <a:t> образуя прерывистую линию светящихся "пятен". Каждое светящееся "пятно" отделено от соседнего несветящейся областью.</a:t>
            </a:r>
          </a:p>
        </p:txBody>
      </p:sp>
    </p:spTree>
    <p:extLst>
      <p:ext uri="{BB962C8B-B14F-4D97-AF65-F5344CB8AC3E}">
        <p14:creationId xmlns:p14="http://schemas.microsoft.com/office/powerpoint/2010/main" val="399725234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57200" y="274638"/>
            <a:ext cx="8147050" cy="706437"/>
          </a:xfrm>
        </p:spPr>
        <p:txBody>
          <a:bodyPr/>
          <a:lstStyle/>
          <a:p>
            <a:r>
              <a:rPr lang="en-GB" altLang="ru-RU" sz="3600" b="1" smtClean="0"/>
              <a:t>“Columnar resistance”  </a:t>
            </a:r>
            <a:r>
              <a:rPr lang="en-GB" altLang="ru-RU" sz="3600" b="1" i="1" smtClean="0"/>
              <a:t>R</a:t>
            </a:r>
            <a:r>
              <a:rPr lang="en-GB" altLang="ru-RU" sz="3600" b="1" baseline="-25000" smtClean="0"/>
              <a:t>c</a:t>
            </a:r>
          </a:p>
        </p:txBody>
      </p:sp>
      <p:pic>
        <p:nvPicPr>
          <p:cNvPr id="23555" name="Picture 1"/>
          <p:cNvPicPr>
            <a:picLocks noChangeAspect="1" noChangeArrowheads="1"/>
          </p:cNvPicPr>
          <p:nvPr/>
        </p:nvPicPr>
        <p:blipFill>
          <a:blip r:embed="rId4">
            <a:extLst>
              <a:ext uri="{28A0092B-C50C-407E-A947-70E740481C1C}">
                <a14:useLocalDpi xmlns:a14="http://schemas.microsoft.com/office/drawing/2010/main" val="0"/>
              </a:ext>
            </a:extLst>
          </a:blip>
          <a:srcRect l="48389" t="25343" b="16071"/>
          <a:stretch>
            <a:fillRect/>
          </a:stretch>
        </p:blipFill>
        <p:spPr bwMode="auto">
          <a:xfrm>
            <a:off x="3249613" y="2565400"/>
            <a:ext cx="3625850"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Rectangle 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GB" altLang="ru-RU"/>
          </a:p>
        </p:txBody>
      </p:sp>
      <p:sp>
        <p:nvSpPr>
          <p:cNvPr id="23557" name="TextBox 8"/>
          <p:cNvSpPr txBox="1">
            <a:spLocks noChangeArrowheads="1"/>
          </p:cNvSpPr>
          <p:nvPr/>
        </p:nvSpPr>
        <p:spPr bwMode="auto">
          <a:xfrm>
            <a:off x="652463" y="1206500"/>
            <a:ext cx="82407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Char char="•"/>
            </a:pPr>
            <a:r>
              <a:rPr lang="en-GB" altLang="ru-RU" sz="2000">
                <a:cs typeface="Arial" charset="0"/>
              </a:rPr>
              <a:t>Expresses an integrated resistance of a unit area column of air:</a:t>
            </a:r>
          </a:p>
        </p:txBody>
      </p:sp>
      <p:sp>
        <p:nvSpPr>
          <p:cNvPr id="23558" name="TextBox 9"/>
          <p:cNvSpPr txBox="1">
            <a:spLocks noChangeArrowheads="1"/>
          </p:cNvSpPr>
          <p:nvPr/>
        </p:nvSpPr>
        <p:spPr bwMode="auto">
          <a:xfrm>
            <a:off x="611188" y="4005263"/>
            <a:ext cx="252095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Char char="•"/>
            </a:pPr>
            <a:r>
              <a:rPr lang="en-GB" altLang="ru-RU">
                <a:cs typeface="Arial" charset="0"/>
              </a:rPr>
              <a:t>z = altitude</a:t>
            </a:r>
          </a:p>
          <a:p>
            <a:pPr eaLnBrk="1" hangingPunct="1">
              <a:buFont typeface="Arial" charset="0"/>
              <a:buChar char="•"/>
            </a:pPr>
            <a:r>
              <a:rPr lang="en-GB" altLang="ru-RU">
                <a:cs typeface="Arial" charset="0"/>
              </a:rPr>
              <a:t>z</a:t>
            </a:r>
            <a:r>
              <a:rPr lang="en-GB" altLang="ru-RU" baseline="-25000">
                <a:cs typeface="Arial" charset="0"/>
              </a:rPr>
              <a:t>I</a:t>
            </a:r>
            <a:r>
              <a:rPr lang="en-GB" altLang="ru-RU">
                <a:cs typeface="Arial" charset="0"/>
              </a:rPr>
              <a:t> = height of lowest layer of ionosphere</a:t>
            </a:r>
          </a:p>
          <a:p>
            <a:pPr eaLnBrk="1" hangingPunct="1">
              <a:buFont typeface="Arial" charset="0"/>
              <a:buChar char="•"/>
            </a:pPr>
            <a:endParaRPr lang="en-GB" altLang="ru-RU" baseline="30000">
              <a:cs typeface="Arial" charset="0"/>
            </a:endParaRPr>
          </a:p>
          <a:p>
            <a:pPr eaLnBrk="1" hangingPunct="1">
              <a:buFont typeface="Arial" charset="0"/>
              <a:buChar char="•"/>
            </a:pPr>
            <a:endParaRPr lang="en-GB" altLang="ru-RU" baseline="30000">
              <a:cs typeface="Arial" charset="0"/>
            </a:endParaRPr>
          </a:p>
          <a:p>
            <a:pPr eaLnBrk="1" hangingPunct="1">
              <a:buFont typeface="Arial" charset="0"/>
              <a:buChar char="•"/>
            </a:pPr>
            <a:r>
              <a:rPr lang="en-GB" altLang="ru-RU" i="1">
                <a:cs typeface="Arial" charset="0"/>
              </a:rPr>
              <a:t>R</a:t>
            </a:r>
            <a:r>
              <a:rPr lang="en-GB" altLang="ru-RU" baseline="-25000">
                <a:cs typeface="Arial" charset="0"/>
              </a:rPr>
              <a:t>c</a:t>
            </a:r>
            <a:r>
              <a:rPr lang="en-GB" altLang="ru-RU">
                <a:cs typeface="Arial" charset="0"/>
              </a:rPr>
              <a:t>~ 50 to 300 P</a:t>
            </a:r>
            <a:r>
              <a:rPr lang="en-GB" altLang="ru-RU">
                <a:latin typeface="Symbol" pitchFamily="18" charset="2"/>
                <a:cs typeface="Arial" charset="0"/>
              </a:rPr>
              <a:t>W</a:t>
            </a:r>
            <a:r>
              <a:rPr lang="en-GB" altLang="ru-RU">
                <a:cs typeface="Arial" charset="0"/>
              </a:rPr>
              <a:t>m</a:t>
            </a:r>
            <a:r>
              <a:rPr lang="en-GB" altLang="ru-RU" baseline="30000">
                <a:cs typeface="Arial" charset="0"/>
              </a:rPr>
              <a:t>-2</a:t>
            </a:r>
          </a:p>
          <a:p>
            <a:pPr eaLnBrk="1" hangingPunct="1">
              <a:buFont typeface="Arial" charset="0"/>
              <a:buChar char="•"/>
            </a:pPr>
            <a:endParaRPr lang="en-GB" altLang="ru-RU" baseline="30000">
              <a:cs typeface="Arial" charset="0"/>
            </a:endParaRPr>
          </a:p>
        </p:txBody>
      </p:sp>
      <p:grpSp>
        <p:nvGrpSpPr>
          <p:cNvPr id="23559" name="Group 334"/>
          <p:cNvGrpSpPr>
            <a:grpSpLocks/>
          </p:cNvGrpSpPr>
          <p:nvPr/>
        </p:nvGrpSpPr>
        <p:grpSpPr bwMode="auto">
          <a:xfrm>
            <a:off x="6948488" y="2060575"/>
            <a:ext cx="1944687" cy="4011613"/>
            <a:chOff x="395536" y="2276872"/>
            <a:chExt cx="1944216" cy="4010962"/>
          </a:xfrm>
        </p:grpSpPr>
        <p:pic>
          <p:nvPicPr>
            <p:cNvPr id="2356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648" y="2708920"/>
              <a:ext cx="559494" cy="330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30" name="Straight Connector 329"/>
            <p:cNvCxnSpPr/>
            <p:nvPr/>
          </p:nvCxnSpPr>
          <p:spPr>
            <a:xfrm>
              <a:off x="395536" y="2708602"/>
              <a:ext cx="194421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a:off x="395536" y="5949751"/>
              <a:ext cx="194421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3567" name="TextBox 331"/>
            <p:cNvSpPr txBox="1">
              <a:spLocks noChangeArrowheads="1"/>
            </p:cNvSpPr>
            <p:nvPr/>
          </p:nvSpPr>
          <p:spPr bwMode="auto">
            <a:xfrm>
              <a:off x="992777" y="2276872"/>
              <a:ext cx="113095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ru-RU" sz="1600" i="1"/>
                <a:t>Ionosphere</a:t>
              </a:r>
            </a:p>
          </p:txBody>
        </p:sp>
        <p:sp>
          <p:nvSpPr>
            <p:cNvPr id="23568" name="TextBox 332"/>
            <p:cNvSpPr txBox="1">
              <a:spLocks noChangeArrowheads="1"/>
            </p:cNvSpPr>
            <p:nvPr/>
          </p:nvSpPr>
          <p:spPr bwMode="auto">
            <a:xfrm>
              <a:off x="827584" y="5949280"/>
              <a:ext cx="13990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ru-RU" sz="1600" i="1"/>
                <a:t>Earth’s surface</a:t>
              </a:r>
            </a:p>
          </p:txBody>
        </p:sp>
      </p:grpSp>
      <p:sp>
        <p:nvSpPr>
          <p:cNvPr id="23560" name="TextBox 333"/>
          <p:cNvSpPr txBox="1">
            <a:spLocks noChangeArrowheads="1"/>
          </p:cNvSpPr>
          <p:nvPr/>
        </p:nvSpPr>
        <p:spPr bwMode="auto">
          <a:xfrm>
            <a:off x="468313" y="6308725"/>
            <a:ext cx="7272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Char char="•"/>
            </a:pPr>
            <a:r>
              <a:rPr lang="en-GB" altLang="ru-RU" sz="2000">
                <a:cs typeface="Arial" charset="0"/>
              </a:rPr>
              <a:t>most of </a:t>
            </a:r>
            <a:r>
              <a:rPr lang="en-GB" altLang="ru-RU" sz="2000" i="1">
                <a:cs typeface="Arial" charset="0"/>
              </a:rPr>
              <a:t>R</a:t>
            </a:r>
            <a:r>
              <a:rPr lang="en-GB" altLang="ru-RU" sz="2000" baseline="-25000">
                <a:cs typeface="Arial" charset="0"/>
              </a:rPr>
              <a:t>c</a:t>
            </a:r>
            <a:r>
              <a:rPr lang="en-GB" altLang="ru-RU" sz="2000">
                <a:cs typeface="Arial" charset="0"/>
              </a:rPr>
              <a:t> is within lowest few km of atmosphere</a:t>
            </a:r>
            <a:endParaRPr lang="en-GB" altLang="ru-RU" sz="2000" baseline="30000">
              <a:cs typeface="Arial" charset="0"/>
            </a:endParaRPr>
          </a:p>
        </p:txBody>
      </p:sp>
      <p:grpSp>
        <p:nvGrpSpPr>
          <p:cNvPr id="23561" name="Group 336"/>
          <p:cNvGrpSpPr>
            <a:grpSpLocks/>
          </p:cNvGrpSpPr>
          <p:nvPr/>
        </p:nvGrpSpPr>
        <p:grpSpPr bwMode="auto">
          <a:xfrm>
            <a:off x="611188" y="2492375"/>
            <a:ext cx="1944687" cy="1296988"/>
            <a:chOff x="611560" y="2132856"/>
            <a:chExt cx="1944216" cy="1296144"/>
          </a:xfrm>
        </p:grpSpPr>
        <p:graphicFrame>
          <p:nvGraphicFramePr>
            <p:cNvPr id="23562" name="Object 2"/>
            <p:cNvGraphicFramePr>
              <a:graphicFrameLocks noChangeAspect="1"/>
            </p:cNvGraphicFramePr>
            <p:nvPr/>
          </p:nvGraphicFramePr>
          <p:xfrm>
            <a:off x="683568" y="2132856"/>
            <a:ext cx="1800200" cy="1170130"/>
          </p:xfrm>
          <a:graphic>
            <a:graphicData uri="http://schemas.openxmlformats.org/presentationml/2006/ole">
              <mc:AlternateContent xmlns:mc="http://schemas.openxmlformats.org/markup-compatibility/2006">
                <mc:Choice xmlns:v="urn:schemas-microsoft-com:vml" Requires="v">
                  <p:oleObj spid="_x0000_s22615" name="Equation" r:id="rId6" imgW="761669" imgH="495085" progId="Equation.3">
                    <p:embed/>
                  </p:oleObj>
                </mc:Choice>
                <mc:Fallback>
                  <p:oleObj name="Equation" r:id="rId6" imgW="761669" imgH="495085"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3568" y="2132856"/>
                          <a:ext cx="1800200" cy="1170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36" name="Rectangle 335"/>
            <p:cNvSpPr/>
            <p:nvPr/>
          </p:nvSpPr>
          <p:spPr>
            <a:xfrm>
              <a:off x="611560" y="2132856"/>
              <a:ext cx="1944216" cy="12961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Tree>
    <p:extLst>
      <p:ext uri="{BB962C8B-B14F-4D97-AF65-F5344CB8AC3E}">
        <p14:creationId xmlns:p14="http://schemas.microsoft.com/office/powerpoint/2010/main" val="152641762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Объект 2"/>
          <p:cNvSpPr>
            <a:spLocks noGrp="1"/>
          </p:cNvSpPr>
          <p:nvPr>
            <p:ph idx="1"/>
          </p:nvPr>
        </p:nvSpPr>
        <p:spPr>
          <a:xfrm>
            <a:off x="0" y="0"/>
            <a:ext cx="9144000" cy="6958013"/>
          </a:xfrm>
        </p:spPr>
        <p:txBody>
          <a:bodyPr/>
          <a:lstStyle/>
          <a:p>
            <a:pPr marL="0" indent="0" algn="just">
              <a:buFont typeface="Arial" charset="0"/>
              <a:buNone/>
            </a:pPr>
            <a:r>
              <a:rPr lang="en-US" altLang="ru-RU" sz="2400" b="1" smtClean="0">
                <a:solidFill>
                  <a:srgbClr val="002060"/>
                </a:solidFill>
                <a:latin typeface="Arial" charset="0"/>
                <a:cs typeface="Arial" charset="0"/>
              </a:rPr>
              <a:t>The most, 95%, of the atmospheric columnar resistance (obtained by integrating the inverse of the conductivity from the surface up to a particular height) lies below 10 km altitude. And half of the total resistance lies in the planetary boundary layer, at heights &lt; 2 km. Therefore, the most important part of the load in the global circuit is the boundary layer within 2 km of the Earth’s surface. For the Rycroft et al. The total columnar resistance to the ionosphere is 167 POhms m</a:t>
            </a:r>
            <a:r>
              <a:rPr lang="en-US" altLang="ru-RU" sz="2400" b="1" baseline="30000" smtClean="0">
                <a:solidFill>
                  <a:srgbClr val="002060"/>
                </a:solidFill>
                <a:latin typeface="Arial" charset="0"/>
                <a:cs typeface="Arial" charset="0"/>
              </a:rPr>
              <a:t>-2</a:t>
            </a:r>
            <a:r>
              <a:rPr lang="en-US" altLang="ru-RU" sz="2400" b="1" smtClean="0">
                <a:solidFill>
                  <a:srgbClr val="002060"/>
                </a:solidFill>
                <a:latin typeface="Arial" charset="0"/>
                <a:cs typeface="Arial" charset="0"/>
              </a:rPr>
              <a:t>. Because of this fact, most of the positive charge in the atmosphere occurs close to the surface.</a:t>
            </a:r>
          </a:p>
          <a:p>
            <a:pPr marL="0" indent="0">
              <a:buFont typeface="Arial" charset="0"/>
              <a:buNone/>
            </a:pPr>
            <a:r>
              <a:rPr lang="en-US" altLang="ru-RU" sz="2400" b="1" smtClean="0">
                <a:latin typeface="Arial" charset="0"/>
                <a:cs typeface="Arial" charset="0"/>
              </a:rPr>
              <a:t>As well as being strongly influenced by ionisation, the columnar resistance depends on aerosol concentration and cloud cover. The aerosols can increase the global columnar resistance by up to 60–90%, and have their greatest effect in the continental boundary layer. In contrast to the large changes caused by aerosol, the effect of clouds on the global columnar resistance was at most 10%, primarily caused by low level clouds.</a:t>
            </a:r>
            <a:endParaRPr lang="ru-RU" altLang="ru-RU" sz="2400" b="1" smtClean="0">
              <a:solidFill>
                <a:srgbClr val="002060"/>
              </a:solidFill>
              <a:latin typeface="Arial" charset="0"/>
              <a:cs typeface="Arial" charset="0"/>
            </a:endParaRPr>
          </a:p>
        </p:txBody>
      </p:sp>
    </p:spTree>
    <p:extLst>
      <p:ext uri="{BB962C8B-B14F-4D97-AF65-F5344CB8AC3E}">
        <p14:creationId xmlns:p14="http://schemas.microsoft.com/office/powerpoint/2010/main" val="12970691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Объект 2"/>
          <p:cNvSpPr>
            <a:spLocks noGrp="1"/>
          </p:cNvSpPr>
          <p:nvPr>
            <p:ph idx="1"/>
          </p:nvPr>
        </p:nvSpPr>
        <p:spPr>
          <a:xfrm>
            <a:off x="0" y="0"/>
            <a:ext cx="9144000" cy="6858000"/>
          </a:xfrm>
        </p:spPr>
        <p:txBody>
          <a:bodyPr/>
          <a:lstStyle/>
          <a:p>
            <a:pPr marL="0" indent="0">
              <a:buFont typeface="Arial" charset="0"/>
              <a:buNone/>
            </a:pPr>
            <a:r>
              <a:rPr lang="en-US" altLang="ru-RU" sz="2400" b="1" smtClean="0">
                <a:solidFill>
                  <a:srgbClr val="002060"/>
                </a:solidFill>
                <a:latin typeface="Arial" charset="0"/>
                <a:cs typeface="Arial" charset="0"/>
              </a:rPr>
              <a:t>The ionosphere is considered to be an equipotential, except over the polar regions due to the interaction of the solar wind with the geomagnetic field.</a:t>
            </a:r>
          </a:p>
          <a:p>
            <a:pPr marL="0" indent="0">
              <a:buFont typeface="Arial" charset="0"/>
              <a:buNone/>
            </a:pPr>
            <a:r>
              <a:rPr lang="en-US" altLang="ru-RU" sz="2400" b="1" smtClean="0">
                <a:solidFill>
                  <a:srgbClr val="002060"/>
                </a:solidFill>
                <a:latin typeface="Arial" charset="0"/>
                <a:cs typeface="Arial" charset="0"/>
              </a:rPr>
              <a:t>As the southward component of the interplanetary magnetic field increases from 0 to 7 nT, there exists a dawn-to-dusk potential difference of up to -150 kV across the northern and southern polar caps (i.e. within the auroral ovals). A potential difference of this magnitude is likely to be present during a strong geomagnetic storm. For a dawn-to-dusk component of the interplanetary magnetic field between -3 nT and +3 nT, there is also a potential difference between the northern and southern polar caps of between +15 kV and -15 kV.</a:t>
            </a:r>
            <a:endParaRPr lang="ru-RU" altLang="ru-RU" sz="2400" b="1" smtClean="0">
              <a:solidFill>
                <a:srgbClr val="002060"/>
              </a:solidFill>
              <a:latin typeface="Arial" charset="0"/>
              <a:cs typeface="Arial" charset="0"/>
            </a:endParaRPr>
          </a:p>
        </p:txBody>
      </p:sp>
    </p:spTree>
    <p:extLst>
      <p:ext uri="{BB962C8B-B14F-4D97-AF65-F5344CB8AC3E}">
        <p14:creationId xmlns:p14="http://schemas.microsoft.com/office/powerpoint/2010/main" val="4202415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title"/>
          </p:nvPr>
        </p:nvSpPr>
        <p:spPr>
          <a:xfrm>
            <a:off x="0" y="0"/>
            <a:ext cx="9144000" cy="914400"/>
          </a:xfrm>
          <a:noFill/>
          <a:ln/>
        </p:spPr>
        <p:txBody>
          <a:bodyPr>
            <a:normAutofit fontScale="90000"/>
          </a:bodyPr>
          <a:lstStyle/>
          <a:p>
            <a:pPr>
              <a:lnSpc>
                <a:spcPct val="80000"/>
              </a:lnSpc>
            </a:pPr>
            <a:r>
              <a:rPr lang="ru-RU" sz="3200" b="1">
                <a:solidFill>
                  <a:srgbClr val="FF3300"/>
                </a:solidFill>
              </a:rPr>
              <a:t>Космические лучи в атмосфере в минимуме солнечной активности</a:t>
            </a:r>
            <a:r>
              <a:rPr lang="ru-RU" sz="4000" b="1">
                <a:solidFill>
                  <a:srgbClr val="FF3300"/>
                </a:solidFill>
              </a:rPr>
              <a:t> </a:t>
            </a:r>
            <a:r>
              <a:rPr lang="ru-RU"/>
              <a:t> </a:t>
            </a:r>
          </a:p>
        </p:txBody>
      </p:sp>
      <p:graphicFrame>
        <p:nvGraphicFramePr>
          <p:cNvPr id="14340" name="Object 4"/>
          <p:cNvGraphicFramePr>
            <a:graphicFrameLocks noChangeAspect="1"/>
          </p:cNvGraphicFramePr>
          <p:nvPr/>
        </p:nvGraphicFramePr>
        <p:xfrm>
          <a:off x="762000" y="914400"/>
          <a:ext cx="7543800" cy="5943600"/>
        </p:xfrm>
        <a:graphic>
          <a:graphicData uri="http://schemas.openxmlformats.org/presentationml/2006/ole">
            <mc:AlternateContent xmlns:mc="http://schemas.openxmlformats.org/markup-compatibility/2006">
              <mc:Choice xmlns:v="urn:schemas-microsoft-com:vml" Requires="v">
                <p:oleObj spid="_x0000_s40002" name="Диаграмма" r:id="rId3" imgW="4505554" imgH="3724656" progId="Excel.Chart.8">
                  <p:embed/>
                </p:oleObj>
              </mc:Choice>
              <mc:Fallback>
                <p:oleObj name="Диаграмма" r:id="rId3" imgW="4505554" imgH="3724656"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914400"/>
                        <a:ext cx="75438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609600"/>
            <a:ext cx="7467600"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053235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663" y="115888"/>
            <a:ext cx="8955087" cy="663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28835232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C:\!диссертация\глава5\06.07.2014\презентация\21_48_21r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228600"/>
            <a:ext cx="3116263"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5" descr="C:\!диссертация\глава5\06.07.2014\презентация\м06.07.2014_21-48-21T_cam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752600"/>
            <a:ext cx="5410200" cy="304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Rectangle 6"/>
          <p:cNvSpPr>
            <a:spLocks noChangeArrowheads="1"/>
          </p:cNvSpPr>
          <p:nvPr/>
        </p:nvSpPr>
        <p:spPr bwMode="auto">
          <a:xfrm>
            <a:off x="1828800" y="5410200"/>
            <a:ext cx="2368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ru-RU" altLang="ru-RU" sz="3600">
                <a:solidFill>
                  <a:schemeClr val="tx2"/>
                </a:solidFill>
                <a:latin typeface="Arial" pitchFamily="34" charset="0"/>
              </a:rPr>
              <a:t>21</a:t>
            </a:r>
            <a:r>
              <a:rPr lang="en-US" altLang="ru-RU" sz="3600">
                <a:solidFill>
                  <a:schemeClr val="tx2"/>
                </a:solidFill>
                <a:latin typeface="Arial" pitchFamily="34" charset="0"/>
              </a:rPr>
              <a:t>:48:21LT</a:t>
            </a:r>
            <a:endParaRPr lang="ru-RU" altLang="ru-RU" sz="3600">
              <a:solidFill>
                <a:schemeClr val="tx2"/>
              </a:solidFill>
              <a:latin typeface="Arial" pitchFamily="34" charset="0"/>
            </a:endParaRPr>
          </a:p>
        </p:txBody>
      </p:sp>
    </p:spTree>
    <p:extLst>
      <p:ext uri="{BB962C8B-B14F-4D97-AF65-F5344CB8AC3E}">
        <p14:creationId xmlns:p14="http://schemas.microsoft.com/office/powerpoint/2010/main" val="117148044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96375"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5" name="Text Box 3"/>
          <p:cNvSpPr txBox="1">
            <a:spLocks noChangeArrowheads="1"/>
          </p:cNvSpPr>
          <p:nvPr/>
        </p:nvSpPr>
        <p:spPr bwMode="auto">
          <a:xfrm>
            <a:off x="0" y="5942013"/>
            <a:ext cx="92646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800" b="1">
                <a:solidFill>
                  <a:schemeClr val="accent2"/>
                </a:solidFill>
                <a:latin typeface="Times New Roman" pitchFamily="18" charset="0"/>
                <a:cs typeface="Times New Roman" pitchFamily="18" charset="0"/>
              </a:rPr>
              <a:t>EOS, v. 86, No. 34, 23 August, 2005, p. 309, 313</a:t>
            </a:r>
            <a:endParaRPr lang="ru-RU" altLang="ru-RU" sz="1800" b="1">
              <a:solidFill>
                <a:schemeClr val="accent2"/>
              </a:solidFill>
              <a:latin typeface="Times New Roman" pitchFamily="18" charset="0"/>
              <a:cs typeface="Times New Roman" pitchFamily="18" charset="0"/>
            </a:endParaRPr>
          </a:p>
          <a:p>
            <a:pPr eaLnBrk="1" hangingPunct="1">
              <a:spcBef>
                <a:spcPct val="0"/>
              </a:spcBef>
              <a:buFontTx/>
              <a:buNone/>
            </a:pPr>
            <a:r>
              <a:rPr lang="en-US" altLang="ru-RU" sz="1800" b="1">
                <a:solidFill>
                  <a:schemeClr val="accent2"/>
                </a:solidFill>
                <a:latin typeface="Times New Roman" pitchFamily="18" charset="0"/>
                <a:cs typeface="Times New Roman" pitchFamily="18" charset="0"/>
              </a:rPr>
              <a:t>Jonathan T. Overpeck et al. “Arctic System on Trajectory to New, Seasonally Ice-Free State”</a:t>
            </a:r>
            <a:endParaRPr lang="ru-RU" altLang="ru-RU" sz="1800" b="1">
              <a:solidFill>
                <a:schemeClr val="accent2"/>
              </a:solidFill>
              <a:latin typeface="Times New Roman" pitchFamily="18" charset="0"/>
              <a:cs typeface="Times New Roman" pitchFamily="18" charset="0"/>
            </a:endParaRPr>
          </a:p>
          <a:p>
            <a:pPr eaLnBrk="1" hangingPunct="1">
              <a:spcBef>
                <a:spcPct val="0"/>
              </a:spcBef>
              <a:buFontTx/>
              <a:buNone/>
            </a:pPr>
            <a:endParaRPr lang="ru-RU" altLang="ru-RU" sz="1800">
              <a:latin typeface="Times New Roman" pitchFamily="18" charset="0"/>
              <a:cs typeface="Arial" pitchFamily="34" charset="0"/>
            </a:endParaRPr>
          </a:p>
        </p:txBody>
      </p:sp>
    </p:spTree>
    <p:extLst>
      <p:ext uri="{BB962C8B-B14F-4D97-AF65-F5344CB8AC3E}">
        <p14:creationId xmlns:p14="http://schemas.microsoft.com/office/powerpoint/2010/main" val="346427737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Grp="1" noChangeAspect="1" noChangeArrowheads="1"/>
          </p:cNvPicPr>
          <p:nvPr>
            <p:ph type="title"/>
          </p:nvPr>
        </p:nvPicPr>
        <p:blipFill>
          <a:blip r:embed="rId2">
            <a:extLst>
              <a:ext uri="{28A0092B-C50C-407E-A947-70E740481C1C}">
                <a14:useLocalDpi xmlns:a14="http://schemas.microsoft.com/office/drawing/2010/main" val="0"/>
              </a:ext>
            </a:extLst>
          </a:blip>
          <a:srcRect/>
          <a:stretch>
            <a:fillRect/>
          </a:stretch>
        </p:blipFill>
        <p:spPr>
          <a:xfrm>
            <a:off x="0" y="-11113"/>
            <a:ext cx="8991600" cy="6107113"/>
          </a:xfrm>
        </p:spPr>
      </p:pic>
      <p:sp>
        <p:nvSpPr>
          <p:cNvPr id="14339" name="Text Box 3"/>
          <p:cNvSpPr txBox="1">
            <a:spLocks noChangeArrowheads="1"/>
          </p:cNvSpPr>
          <p:nvPr/>
        </p:nvSpPr>
        <p:spPr bwMode="auto">
          <a:xfrm>
            <a:off x="152400" y="6248400"/>
            <a:ext cx="8991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ru-RU" altLang="ru-RU" sz="2800" b="1">
                <a:solidFill>
                  <a:schemeClr val="accent2"/>
                </a:solidFill>
                <a:latin typeface="Times New Roman" pitchFamily="18" charset="0"/>
                <a:cs typeface="Arial" pitchFamily="34" charset="0"/>
              </a:rPr>
              <a:t>Глобальная сеть метеорологических станций</a:t>
            </a:r>
          </a:p>
        </p:txBody>
      </p:sp>
    </p:spTree>
    <p:extLst>
      <p:ext uri="{BB962C8B-B14F-4D97-AF65-F5344CB8AC3E}">
        <p14:creationId xmlns:p14="http://schemas.microsoft.com/office/powerpoint/2010/main" val="37843479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85800" y="0"/>
            <a:ext cx="7772400" cy="685800"/>
          </a:xfrm>
        </p:spPr>
        <p:txBody>
          <a:bodyPr>
            <a:normAutofit fontScale="90000"/>
          </a:bodyPr>
          <a:lstStyle/>
          <a:p>
            <a:r>
              <a:rPr lang="ru-RU" sz="4000" b="1">
                <a:solidFill>
                  <a:srgbClr val="FF3300"/>
                </a:solidFill>
              </a:rPr>
              <a:t>Космические лучи в атмосфере</a:t>
            </a:r>
            <a:r>
              <a:rPr lang="ru-RU"/>
              <a:t> </a:t>
            </a:r>
          </a:p>
        </p:txBody>
      </p:sp>
      <p:graphicFrame>
        <p:nvGraphicFramePr>
          <p:cNvPr id="5124" name="Object 4"/>
          <p:cNvGraphicFramePr>
            <a:graphicFrameLocks noGrp="1" noChangeAspect="1"/>
          </p:cNvGraphicFramePr>
          <p:nvPr>
            <p:ph type="body" idx="1"/>
          </p:nvPr>
        </p:nvGraphicFramePr>
        <p:xfrm>
          <a:off x="457200" y="609600"/>
          <a:ext cx="8077200" cy="6248400"/>
        </p:xfrm>
        <a:graphic>
          <a:graphicData uri="http://schemas.openxmlformats.org/presentationml/2006/ole">
            <mc:AlternateContent xmlns:mc="http://schemas.openxmlformats.org/markup-compatibility/2006">
              <mc:Choice xmlns:v="urn:schemas-microsoft-com:vml" Requires="v">
                <p:oleObj spid="_x0000_s42050" name="Диаграмма" r:id="rId3" imgW="4505802" imgH="3724626" progId="Excel.Chart.8">
                  <p:embed/>
                </p:oleObj>
              </mc:Choice>
              <mc:Fallback>
                <p:oleObj name="Диаграмма" r:id="rId3" imgW="4505802" imgH="3724626"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609600"/>
                        <a:ext cx="8077200" cy="6248400"/>
                      </a:xfrm>
                      <a:prstGeom prst="rect">
                        <a:avLst/>
                      </a:prstGeom>
                    </p:spPr>
                  </p:pic>
                </p:oleObj>
              </mc:Fallback>
            </mc:AlternateContent>
          </a:graphicData>
        </a:graphic>
      </p:graphicFrame>
    </p:spTree>
    <p:extLst>
      <p:ext uri="{BB962C8B-B14F-4D97-AF65-F5344CB8AC3E}">
        <p14:creationId xmlns:p14="http://schemas.microsoft.com/office/powerpoint/2010/main" val="27718024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74750" y="53975"/>
            <a:ext cx="6846888" cy="683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612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9"/>
          <p:cNvGraphicFramePr>
            <a:graphicFrameLocks noGrp="1"/>
          </p:cNvGraphicFramePr>
          <p:nvPr>
            <p:ph idx="1"/>
            <p:extLst>
              <p:ext uri="{D42A27DB-BD31-4B8C-83A1-F6EECF244321}">
                <p14:modId xmlns:p14="http://schemas.microsoft.com/office/powerpoint/2010/main" val="786500017"/>
              </p:ext>
            </p:extLst>
          </p:nvPr>
        </p:nvGraphicFramePr>
        <p:xfrm>
          <a:off x="0" y="-171400"/>
          <a:ext cx="9468544" cy="7029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620181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solidFill>
                  <a:srgbClr val="FFC000"/>
                </a:solidFill>
              </a:rPr>
              <a:t>О чем будет идти речь?</a:t>
            </a:r>
            <a:endParaRPr lang="ru-RU" b="1" dirty="0">
              <a:solidFill>
                <a:srgbClr val="FFC000"/>
              </a:solidFill>
            </a:endParaRPr>
          </a:p>
        </p:txBody>
      </p:sp>
      <p:sp>
        <p:nvSpPr>
          <p:cNvPr id="3" name="Объект 2"/>
          <p:cNvSpPr>
            <a:spLocks noGrp="1"/>
          </p:cNvSpPr>
          <p:nvPr>
            <p:ph idx="1"/>
          </p:nvPr>
        </p:nvSpPr>
        <p:spPr/>
        <p:txBody>
          <a:bodyPr>
            <a:normAutofit fontScale="92500"/>
          </a:bodyPr>
          <a:lstStyle/>
          <a:p>
            <a:pPr marL="0" indent="0">
              <a:buNone/>
            </a:pPr>
            <a:r>
              <a:rPr lang="ru-RU" b="1" dirty="0" smtClean="0">
                <a:solidFill>
                  <a:srgbClr val="FFC000"/>
                </a:solidFill>
              </a:rPr>
              <a:t>Введение</a:t>
            </a:r>
          </a:p>
          <a:p>
            <a:pPr marL="514350" indent="-514350">
              <a:buAutoNum type="arabicPeriod"/>
            </a:pPr>
            <a:r>
              <a:rPr lang="ru-RU" b="1" dirty="0" smtClean="0">
                <a:solidFill>
                  <a:schemeClr val="accent2">
                    <a:lumMod val="60000"/>
                    <a:lumOff val="40000"/>
                  </a:schemeClr>
                </a:solidFill>
              </a:rPr>
              <a:t>Краткие сведения о КЛ в </a:t>
            </a:r>
            <a:r>
              <a:rPr lang="ru-RU" b="1" dirty="0" err="1" smtClean="0">
                <a:solidFill>
                  <a:schemeClr val="accent2">
                    <a:lumMod val="60000"/>
                    <a:lumOff val="40000"/>
                  </a:schemeClr>
                </a:solidFill>
              </a:rPr>
              <a:t>атмосфеге</a:t>
            </a:r>
            <a:endParaRPr lang="ru-RU" b="1" dirty="0" smtClean="0">
              <a:solidFill>
                <a:schemeClr val="accent2">
                  <a:lumMod val="60000"/>
                  <a:lumOff val="40000"/>
                </a:schemeClr>
              </a:solidFill>
            </a:endParaRPr>
          </a:p>
          <a:p>
            <a:pPr marL="514350" indent="-514350">
              <a:buAutoNum type="arabicPeriod"/>
            </a:pPr>
            <a:r>
              <a:rPr lang="ru-RU" sz="3900" b="1" dirty="0" smtClean="0">
                <a:solidFill>
                  <a:srgbClr val="1009A3"/>
                </a:solidFill>
              </a:rPr>
              <a:t>Определяющая роль КЛ в работе глобальной электрической цепи</a:t>
            </a:r>
          </a:p>
          <a:p>
            <a:pPr marL="514350" indent="-514350">
              <a:buAutoNum type="arabicPeriod"/>
            </a:pPr>
            <a:r>
              <a:rPr lang="ru-RU" b="1" dirty="0" smtClean="0">
                <a:solidFill>
                  <a:schemeClr val="accent2">
                    <a:lumMod val="60000"/>
                    <a:lumOff val="40000"/>
                  </a:schemeClr>
                </a:solidFill>
              </a:rPr>
              <a:t>КЛ, грозовые облака и молниевые разряды</a:t>
            </a:r>
          </a:p>
          <a:p>
            <a:pPr marL="514350" indent="-514350">
              <a:buFont typeface="Arial" pitchFamily="34" charset="0"/>
              <a:buAutoNum type="arabicPeriod"/>
            </a:pPr>
            <a:r>
              <a:rPr lang="ru-RU" b="1" dirty="0">
                <a:solidFill>
                  <a:schemeClr val="accent2">
                    <a:lumMod val="60000"/>
                    <a:lumOff val="40000"/>
                  </a:schemeClr>
                </a:solidFill>
              </a:rPr>
              <a:t>КЛ и осадки</a:t>
            </a:r>
          </a:p>
          <a:p>
            <a:pPr marL="514350" indent="-514350">
              <a:buAutoNum type="arabicPeriod"/>
            </a:pPr>
            <a:r>
              <a:rPr lang="ru-RU" b="1" dirty="0" smtClean="0">
                <a:solidFill>
                  <a:schemeClr val="accent2">
                    <a:lumMod val="60000"/>
                    <a:lumOff val="40000"/>
                  </a:schemeClr>
                </a:solidFill>
              </a:rPr>
              <a:t>КЛ и климат</a:t>
            </a:r>
          </a:p>
          <a:p>
            <a:pPr marL="0" indent="0">
              <a:buNone/>
            </a:pPr>
            <a:r>
              <a:rPr lang="ru-RU" b="1" dirty="0" smtClean="0">
                <a:solidFill>
                  <a:schemeClr val="accent2">
                    <a:lumMod val="60000"/>
                    <a:lumOff val="40000"/>
                  </a:schemeClr>
                </a:solidFill>
              </a:rPr>
              <a:t>Выводы</a:t>
            </a:r>
          </a:p>
          <a:p>
            <a:pPr marL="514350" indent="-514350">
              <a:buAutoNum type="arabicPeriod"/>
            </a:pPr>
            <a:endParaRPr lang="ru-RU" b="1" dirty="0">
              <a:solidFill>
                <a:srgbClr val="08088E"/>
              </a:solidFill>
            </a:endParaRPr>
          </a:p>
        </p:txBody>
      </p:sp>
    </p:spTree>
    <p:extLst>
      <p:ext uri="{BB962C8B-B14F-4D97-AF65-F5344CB8AC3E}">
        <p14:creationId xmlns:p14="http://schemas.microsoft.com/office/powerpoint/2010/main" val="981802798"/>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7408</TotalTime>
  <Words>1181</Words>
  <Application>Microsoft Office PowerPoint</Application>
  <PresentationFormat>Экран (4:3)</PresentationFormat>
  <Paragraphs>136</Paragraphs>
  <Slides>53</Slides>
  <Notes>8</Notes>
  <HiddenSlides>0</HiddenSlides>
  <MMClips>0</MMClips>
  <ScaleCrop>false</ScaleCrop>
  <HeadingPairs>
    <vt:vector size="6" baseType="variant">
      <vt:variant>
        <vt:lpstr>Тема</vt:lpstr>
      </vt:variant>
      <vt:variant>
        <vt:i4>1</vt:i4>
      </vt:variant>
      <vt:variant>
        <vt:lpstr>Внедренные серверы OLE</vt:lpstr>
      </vt:variant>
      <vt:variant>
        <vt:i4>3</vt:i4>
      </vt:variant>
      <vt:variant>
        <vt:lpstr>Заголовки слайдов</vt:lpstr>
      </vt:variant>
      <vt:variant>
        <vt:i4>53</vt:i4>
      </vt:variant>
    </vt:vector>
  </HeadingPairs>
  <TitlesOfParts>
    <vt:vector size="57" baseType="lpstr">
      <vt:lpstr>Тема Office</vt:lpstr>
      <vt:lpstr>Диаграмма</vt:lpstr>
      <vt:lpstr>Слайд</vt:lpstr>
      <vt:lpstr>Equation</vt:lpstr>
      <vt:lpstr>РОЛЬ КОСМИЧЕСАИХ ЛУЧЕЙ  В АТМОСФЕРНЫХ ПРОЦЕССАХ  Ю.И. Стожков (ФИАН)</vt:lpstr>
      <vt:lpstr>О чем будет идти речь?</vt:lpstr>
      <vt:lpstr>    Потоки энергии  Солнечная радиация                         1.36 · 103 Вт/м2  Галактические космические лучи (частицы с энергией Е &gt; 0.1 ГэВ)                           10-5 Вт/м2 </vt:lpstr>
      <vt:lpstr>О чем будет идти речь?</vt:lpstr>
      <vt:lpstr>Космические лучи в атмосфере в минимуме солнечной активности  </vt:lpstr>
      <vt:lpstr>Космические лучи в атмосфере </vt:lpstr>
      <vt:lpstr>Презентация PowerPoint</vt:lpstr>
      <vt:lpstr>Презентация PowerPoint</vt:lpstr>
      <vt:lpstr>О чем будет идти речь?</vt:lpstr>
      <vt:lpstr>Презентация PowerPoint</vt:lpstr>
      <vt:lpstr>Vertical ionisation profile</vt:lpstr>
      <vt:lpstr>Презентация PowerPoint</vt:lpstr>
      <vt:lpstr>Презентация PowerPoint</vt:lpstr>
      <vt:lpstr>Презентация PowerPoint</vt:lpstr>
      <vt:lpstr>Презентация PowerPoint</vt:lpstr>
      <vt:lpstr>О чем будет идти речь?</vt:lpstr>
      <vt:lpstr>Схема зарождения, развития и распада грозового облака: а - фаза зарождения облака; б - фаза зрелости облака; в - распад облака; J - ток отрицательных ионов из ионосферы к вершине облака; 1 - теплый фронт; 2 - холодный фронт; 3 - восходящие потоки влажного воздуха; 4, 5 - широкие атмосферные ливни, образуемые частицами с Е &gt; 1014 эВ и с Е &gt; 1015 эВ; 6 - разряды внутри облака; 7 - нисходящие молниевые разряды; 8 - восходящие молниевые разряды; 9 - отрицательный заряд у вершины облака; 10 - положительный заряд на нижней границе облака.</vt:lpstr>
      <vt:lpstr>Презентация PowerPoint</vt:lpstr>
      <vt:lpstr>Информация о 2-ой Всероссийская конференция «Глобальная электрическая цепь», ГО ИФЗ им. О.Ю. Шмидта РАН, Борок, 5 − 9 октября 2015 г. Ю.И. Стожков (семинар ДНС 02-11-2015)</vt:lpstr>
      <vt:lpstr>Презентация PowerPoint</vt:lpstr>
      <vt:lpstr>Презентация PowerPoint</vt:lpstr>
      <vt:lpstr>Презентация PowerPoint</vt:lpstr>
      <vt:lpstr>О чем будет идти речь?</vt:lpstr>
      <vt:lpstr>Презентация PowerPoint</vt:lpstr>
      <vt:lpstr>Осадки и форбуш-понижения КЛ</vt:lpstr>
      <vt:lpstr>Осадки и СКЛ</vt:lpstr>
      <vt:lpstr>О чем будет идти речь?</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Выводы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Широкий атмосферный ливень (ШАЛ)</vt:lpstr>
      <vt:lpstr>Презентация PowerPoint</vt:lpstr>
      <vt:lpstr>Презентация PowerPoint</vt:lpstr>
      <vt:lpstr>“Columnar resistance”  Rc</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Krokoz™</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Стожков</dc:creator>
  <cp:lastModifiedBy>yuri</cp:lastModifiedBy>
  <cp:revision>284</cp:revision>
  <dcterms:created xsi:type="dcterms:W3CDTF">2018-05-20T09:55:40Z</dcterms:created>
  <dcterms:modified xsi:type="dcterms:W3CDTF">2008-12-31T21:12:23Z</dcterms:modified>
</cp:coreProperties>
</file>