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2" r:id="rId4"/>
    <p:sldId id="264" r:id="rId5"/>
    <p:sldId id="261" r:id="rId6"/>
    <p:sldId id="257" r:id="rId7"/>
    <p:sldId id="258" r:id="rId8"/>
    <p:sldId id="259" r:id="rId9"/>
    <p:sldId id="263" r:id="rId10"/>
    <p:sldId id="265" r:id="rId11"/>
    <p:sldId id="260" r:id="rId12"/>
    <p:sldId id="267" r:id="rId13"/>
    <p:sldId id="268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4FC3-691E-4791-8E51-A4099DDA7AB1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D13C-12BF-419E-B772-46F35FAD21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AB23-5D0E-411D-B4D6-483EE7A8C7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AB23-5D0E-411D-B4D6-483EE7A8C7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AB23-5D0E-411D-B4D6-483EE7A8C7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F6DC-6574-4320-BC52-F5CE7C95DC09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B418-D798-48CF-9F68-5FBB800AB466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6FB-FBB9-4394-ABC7-5EAE924334E7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A81A-06BA-402F-B07C-04F755548E15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633-7CDE-4B62-B068-17CFBA4ED044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0687-B337-4DCE-89BA-EFF91A62BCD8}" type="datetime1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EDC8-85B3-49B1-B6D8-7687D4480508}" type="datetime1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805C-CE31-4F69-AD71-FC1802B53462}" type="datetime1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8847-F6B1-4650-85E1-51B24CB78A09}" type="datetime1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CAF-F906-4E27-96EC-8BBE61B1333D}" type="datetime1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5C3-44FB-4E44-8321-F74526FC69CC}" type="datetime1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65C9-2144-4D61-A74C-20A870C0F4CD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i.adsabs.harvard.edu/link_gateway/2001ChJG...44..496W/doi:10.1002/cjg2.16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76872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Жесткость геомагнитного обрезания в местах расположения нейтронных мониторов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149080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Кручинин П.А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Сирук С.А.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ndico.nevod.mephi.ru/event/13/images/39-Main_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24-26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Москва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10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45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Недипольное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геомагнитное поле Z-компоненты в 1900 г. (единица: 1000 нТл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Стрелки обозначают основные дрейфы в период 1900–2000 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[Wei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-Gang et al., 2001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DOI: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10.1002/cjg2.167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Географическое местоположение магнитных аномалий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11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32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3056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В работе было вычислено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 значение ЖГО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для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нейтронных мониторов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в условиях спокойной геомагнитной обстановки в 2015, 2020 и 2025 гг.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Вычисление проводилось с помощью инструментария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GT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, в котором использован алгоритм трассировки частиц по схеме частица-в-ячейке, реализованной в методе Бунемана-Бориса.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ptos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Представлено сравнение результатов с данными из разных источников. Наблюдается хорошее совпадение разных расчётов на низких и средних широтах.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Times New Roman" pitchFamily="18" charset="0"/>
                <a:ea typeface="Aptos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тклонения, возникающие из-за различных методов трассировки, существенны в приполярной области, где важную роль играет атмосферное экранирование.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ptos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Таким образом, точность используемого алгоритма достаточна для корректной работы с наземными детекторами космических лучей.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В результате сравнения жесткостей геомагнитного обрезания в 2015-ом и 2025-ом годах показана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тенденция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уменьшения жесткости геомагнитного обрезания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13285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3488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Backup slides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4578" name="Picture 2" descr="http://ikfia.ysn.ru/wp-content/uploads/2017/02/mon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550421" cy="39610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– отражатель (полиэтилен), 2 – генератор (свинец), 3 – замедлитель (полиэтилен), 4 – счетчик СНМ-15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нейтронном мониторе используются двухметровые пропорциональные счетчики диаметром 14,8 см, наполненные газом BF3, обогащенным изотопом В10. Стандартный монитор типа NM-64 состоит из трех 6-счетчиковых секций. Каждая секция имеет размеры 315×222×52 см3 и весит около 12 т, в качестве генератора нейтронов используется свинец (эффективная площадь 6,21 м2), в качестве замедлителя и рефлектора – полиэтилен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AE42B-D219-609B-4967-8E2AD88E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26" y="973668"/>
            <a:ext cx="6747449" cy="735186"/>
          </a:xfrm>
        </p:spPr>
        <p:txBody>
          <a:bodyPr>
            <a:normAutofit fontScale="90000"/>
          </a:bodyPr>
          <a:lstStyle/>
          <a:p>
            <a:r>
              <a:rPr lang="ru-RU"/>
              <a:t>Зависимость темпа счета НМ от ЖГО</a:t>
            </a:r>
          </a:p>
        </p:txBody>
      </p:sp>
      <p:pic>
        <p:nvPicPr>
          <p:cNvPr id="5" name="Объект 4" descr="Изображение выглядит как текст, линия, диаграмм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DCFFE0-E228-8FC9-4FD2-9783811D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79130"/>
            <a:ext cx="6660232" cy="497792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7D0D62-C69B-0CA4-EA95-819BA367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B0D4BE-4C02-A9F7-6089-6370752191EE}"/>
              </a:ext>
            </a:extLst>
          </p:cNvPr>
          <p:cNvSpPr txBox="1"/>
          <p:nvPr/>
        </p:nvSpPr>
        <p:spPr>
          <a:xfrm>
            <a:off x="6565958" y="2770227"/>
            <a:ext cx="241017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A. </a:t>
            </a:r>
            <a:r>
              <a:rPr lang="ru-RU" dirty="0" err="1"/>
              <a:t>Mishev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 </a:t>
            </a:r>
            <a:r>
              <a:rPr lang="ru-RU" dirty="0">
                <a:ea typeface="+mn-lt"/>
                <a:cs typeface="+mn-lt"/>
              </a:rPr>
              <a:t>«</a:t>
            </a:r>
            <a:r>
              <a:rPr lang="ru-RU" dirty="0" err="1">
                <a:ea typeface="+mn-lt"/>
                <a:cs typeface="+mn-lt"/>
              </a:rPr>
              <a:t>Neutron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monitor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yield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function</a:t>
            </a:r>
            <a:r>
              <a:rPr lang="ru-RU" dirty="0">
                <a:ea typeface="+mn-lt"/>
                <a:cs typeface="+mn-lt"/>
              </a:rPr>
              <a:t>: New </a:t>
            </a:r>
            <a:r>
              <a:rPr lang="ru-RU" dirty="0" err="1">
                <a:ea typeface="+mn-lt"/>
                <a:cs typeface="+mn-lt"/>
              </a:rPr>
              <a:t>improved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computations</a:t>
            </a:r>
            <a:r>
              <a:rPr lang="ru-RU" dirty="0"/>
              <a:t>». Journal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Geophysical</a:t>
            </a:r>
            <a:r>
              <a:rPr lang="ru-RU" dirty="0"/>
              <a:t> Research (Space </a:t>
            </a:r>
            <a:r>
              <a:rPr lang="ru-RU" dirty="0" err="1"/>
              <a:t>Physics</a:t>
            </a:r>
            <a:r>
              <a:rPr lang="ru-RU" dirty="0"/>
              <a:t>). </a:t>
            </a:r>
            <a:r>
              <a:rPr lang="ru-RU" dirty="0">
                <a:ea typeface="+mn-lt"/>
                <a:cs typeface="+mn-lt"/>
              </a:rPr>
              <a:t>118.6</a:t>
            </a:r>
            <a:r>
              <a:rPr lang="ru-RU" dirty="0"/>
              <a:t>, </a:t>
            </a:r>
            <a:r>
              <a:rPr lang="ru-RU" dirty="0">
                <a:ea typeface="+mn-lt"/>
                <a:cs typeface="+mn-lt"/>
              </a:rPr>
              <a:t>2783 (2020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88861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внешнего поля на структуру полутени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Иллюстрация полутени геомагнитного обрезания для вертикального направления прилета частиц. Серые структуры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IGRF+Ts96.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Черные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IGRF.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arCodes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6328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Введение</a:t>
            </a:r>
            <a:endParaRPr lang="ru-RU" sz="3200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959192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Одними из детекторов для долговременных наблюдений космических лучей являются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нейтронные мониторы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(НМ).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ptos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Поскольку НМ расположены внутри магнитосферы Земли, их отклик зависит от местоположения на поверхности планеты, которое можно характеризовать жёсткостью геомагнитного обрезания.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Жесткость геомагнитного обрезания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(ЖГО) </a:t>
            </a:r>
            <a:r>
              <a:rPr lang="ru-RU" sz="2000" dirty="0" smtClean="0"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— это минимальное значение магнитной жесткости,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которой должна обладать частица, чтобы достичь заданной точки в околоземном пространстве, двигаясь с определенного направления.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Точность восстановления ЖГО особенно важна в области, где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R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eff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~ 1 ГВ, где геомагнитное обрезание КЛ конкурирует с атмосферным.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ptos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Работа посвящена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расчету значений эффективной вертикальной ЖГО в местах расположения нескольких НМ в 2015–2025 гг., изучению их временной динамики и сравнению с результатами других исследований.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4" cstate="print"/>
          <a:srcRect l="24016" t="26947" r="28740" b="11899"/>
          <a:stretch>
            <a:fillRect/>
          </a:stretch>
        </p:blipFill>
        <p:spPr bwMode="auto">
          <a:xfrm>
            <a:off x="899592" y="548680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Визуализация траекторий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85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Трассировка частиц в магнитном поле Земли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траектория ГКЛ (разрешенная область)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захваченная  (запрещенная);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–  альбедная (запрещенная)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Эффективная жесткость обрезания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5256584" cy="56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165304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Вертикальная жесткость геомагнитного обрезания.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MT. Washington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90872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443711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</a:t>
            </a:r>
            <a:endParaRPr lang="ru-RU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1196752"/>
            <a:ext cx="3676650" cy="44767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132856"/>
            <a:ext cx="2200275" cy="44767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36912"/>
            <a:ext cx="2400300" cy="4476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284984"/>
            <a:ext cx="2066925" cy="44767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789040"/>
            <a:ext cx="1524000" cy="44767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Fig_1 (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964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3 Географические </a:t>
            </a:r>
            <a:r>
              <a:rPr lang="ru-RU" dirty="0" smtClean="0"/>
              <a:t>положения рассматриваемых нейтронных мониторов. Положения геомагнитных и магнитных полюсов Земли на 2020 г. обозначены пятиконечными и шестиконечными звездами соответственно.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Местоположение нейтронных мониторов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C:\Users\ASUS\Downloads\Telegram Desktop\Fig_2_rus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Сравнение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вычисленных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значений ЖГО 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инструментом ИЗМИРАН за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2025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год</a:t>
            </a:r>
            <a:endParaRPr lang="ru-RU" sz="2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815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Рис. 4 График относительных отклонений полученных значений ЖГО во всем диапазоне геомагнитных широт (слева) и без приполярных областей (справа).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ASUS\Downloads\Telegram Desktop\Fig_3_rus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Сравнение вычисленных значений ЖГО 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различными источниками за 2020 год</a:t>
            </a:r>
            <a:endParaRPr lang="ru-RU" sz="2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6612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Рис.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5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График относительных отклонений полученных значений ЖГО во всем диапазоне геомагнитных широт (слева) и без приполярных областей (справа).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Сравнение вычисленных значений ЖГО с различными источниками за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2015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год</a:t>
            </a:r>
            <a:endParaRPr lang="ru-RU" sz="2400" dirty="0"/>
          </a:p>
        </p:txBody>
      </p:sp>
      <p:pic>
        <p:nvPicPr>
          <p:cNvPr id="4" name="Рисунок 3" descr="C:\Users\ASUS\Downloads\Telegram Desktop\Fig_4_rus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61014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Рис.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6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ptos"/>
                <a:cs typeface="Times New Roman" pitchFamily="18" charset="0"/>
              </a:rPr>
              <a:t>График относительных отклонений полученных значений ЖГО во всем диапазоне геомагнитных широт (слева) и без приполярных областей (справа).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89289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Временные вариации ЖГО в местах расположения нейтронных мониторов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жесткости геомагнитного обрезания для нейтронных мониторов в 2025 году по сравнению с 2015 годом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</a:rPr>
              <a:pPr/>
              <a:t>9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587</Words>
  <Application>Microsoft Office PowerPoint</Application>
  <PresentationFormat>Экран (4:3)</PresentationFormat>
  <Paragraphs>70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Зависимость темпа счета НМ от ЖГО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</cp:revision>
  <dcterms:created xsi:type="dcterms:W3CDTF">2025-06-25T08:09:27Z</dcterms:created>
  <dcterms:modified xsi:type="dcterms:W3CDTF">2025-06-25T13:05:05Z</dcterms:modified>
</cp:coreProperties>
</file>