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80" r:id="rId3"/>
    <p:sldId id="283" r:id="rId4"/>
    <p:sldId id="286" r:id="rId5"/>
    <p:sldId id="276" r:id="rId6"/>
    <p:sldId id="278" r:id="rId7"/>
    <p:sldId id="269" r:id="rId8"/>
    <p:sldId id="281" r:id="rId9"/>
    <p:sldId id="288" r:id="rId10"/>
    <p:sldId id="287" r:id="rId11"/>
    <p:sldId id="289" r:id="rId12"/>
    <p:sldId id="27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48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a Kashirina" userId="7395aaa06a7d48fa" providerId="LiveId" clId="{88BBA8B2-378E-4324-9111-CF561284A2EE}"/>
    <pc:docChg chg="undo redo custSel addSld delSld modSld">
      <pc:chgData name="Viktoria Kashirina" userId="7395aaa06a7d48fa" providerId="LiveId" clId="{88BBA8B2-378E-4324-9111-CF561284A2EE}" dt="2020-11-19T11:16:44.363" v="789" actId="20577"/>
      <pc:docMkLst>
        <pc:docMk/>
      </pc:docMkLst>
      <pc:sldChg chg="modSp mod">
        <pc:chgData name="Viktoria Kashirina" userId="7395aaa06a7d48fa" providerId="LiveId" clId="{88BBA8B2-378E-4324-9111-CF561284A2EE}" dt="2020-11-18T23:56:02.341" v="45" actId="1076"/>
        <pc:sldMkLst>
          <pc:docMk/>
          <pc:sldMk cId="3186207776" sldId="256"/>
        </pc:sldMkLst>
        <pc:spChg chg="mod">
          <ac:chgData name="Viktoria Kashirina" userId="7395aaa06a7d48fa" providerId="LiveId" clId="{88BBA8B2-378E-4324-9111-CF561284A2EE}" dt="2020-11-18T23:55:06.324" v="8"/>
          <ac:spMkLst>
            <pc:docMk/>
            <pc:sldMk cId="3186207776" sldId="256"/>
            <ac:spMk id="2" creationId="{00000000-0000-0000-0000-000000000000}"/>
          </ac:spMkLst>
        </pc:spChg>
        <pc:spChg chg="mod">
          <ac:chgData name="Viktoria Kashirina" userId="7395aaa06a7d48fa" providerId="LiveId" clId="{88BBA8B2-378E-4324-9111-CF561284A2EE}" dt="2020-11-18T23:56:02.341" v="45" actId="1076"/>
          <ac:spMkLst>
            <pc:docMk/>
            <pc:sldMk cId="3186207776" sldId="256"/>
            <ac:spMk id="3" creationId="{00000000-0000-0000-0000-000000000000}"/>
          </ac:spMkLst>
        </pc:spChg>
      </pc:sldChg>
      <pc:sldChg chg="addSp delSp modSp mod">
        <pc:chgData name="Viktoria Kashirina" userId="7395aaa06a7d48fa" providerId="LiveId" clId="{88BBA8B2-378E-4324-9111-CF561284A2EE}" dt="2020-11-19T00:59:13.094" v="526" actId="20577"/>
        <pc:sldMkLst>
          <pc:docMk/>
          <pc:sldMk cId="0" sldId="269"/>
        </pc:sldMkLst>
        <pc:spChg chg="add mod">
          <ac:chgData name="Viktoria Kashirina" userId="7395aaa06a7d48fa" providerId="LiveId" clId="{88BBA8B2-378E-4324-9111-CF561284A2EE}" dt="2020-11-19T00:59:13.094" v="526" actId="20577"/>
          <ac:spMkLst>
            <pc:docMk/>
            <pc:sldMk cId="0" sldId="269"/>
            <ac:spMk id="3" creationId="{A142E703-5563-4FD7-B735-8675B15281DB}"/>
          </ac:spMkLst>
        </pc:spChg>
        <pc:spChg chg="del">
          <ac:chgData name="Viktoria Kashirina" userId="7395aaa06a7d48fa" providerId="LiveId" clId="{88BBA8B2-378E-4324-9111-CF561284A2EE}" dt="2020-11-19T00:52:50.593" v="394" actId="478"/>
          <ac:spMkLst>
            <pc:docMk/>
            <pc:sldMk cId="0" sldId="269"/>
            <ac:spMk id="5" creationId="{00000000-0000-0000-0000-000000000000}"/>
          </ac:spMkLst>
        </pc:spChg>
        <pc:spChg chg="mod">
          <ac:chgData name="Viktoria Kashirina" userId="7395aaa06a7d48fa" providerId="LiveId" clId="{88BBA8B2-378E-4324-9111-CF561284A2EE}" dt="2020-11-19T00:54:54.143" v="406" actId="122"/>
          <ac:spMkLst>
            <pc:docMk/>
            <pc:sldMk cId="0" sldId="269"/>
            <ac:spMk id="24" creationId="{00000000-0000-0000-0000-000000000000}"/>
          </ac:spMkLst>
        </pc:spChg>
        <pc:graphicFrameChg chg="add mod modGraphic">
          <ac:chgData name="Viktoria Kashirina" userId="7395aaa06a7d48fa" providerId="LiveId" clId="{88BBA8B2-378E-4324-9111-CF561284A2EE}" dt="2020-11-19T00:58:58.719" v="523" actId="1076"/>
          <ac:graphicFrameMkLst>
            <pc:docMk/>
            <pc:sldMk cId="0" sldId="269"/>
            <ac:graphicFrameMk id="2" creationId="{EC035641-C356-44FA-8B91-7E0AB23FCA05}"/>
          </ac:graphicFrameMkLst>
        </pc:graphicFrameChg>
        <pc:graphicFrameChg chg="del">
          <ac:chgData name="Viktoria Kashirina" userId="7395aaa06a7d48fa" providerId="LiveId" clId="{88BBA8B2-378E-4324-9111-CF561284A2EE}" dt="2020-11-18T23:56:40.851" v="50" actId="478"/>
          <ac:graphicFrameMkLst>
            <pc:docMk/>
            <pc:sldMk cId="0" sldId="269"/>
            <ac:graphicFrameMk id="6" creationId="{00000000-0000-0000-0000-000000000000}"/>
          </ac:graphicFrameMkLst>
        </pc:graphicFrameChg>
      </pc:sldChg>
      <pc:sldChg chg="addSp delSp modSp mod setBg modClrScheme chgLayout">
        <pc:chgData name="Viktoria Kashirina" userId="7395aaa06a7d48fa" providerId="LiveId" clId="{88BBA8B2-378E-4324-9111-CF561284A2EE}" dt="2020-11-19T00:15:22.139" v="103" actId="1076"/>
        <pc:sldMkLst>
          <pc:docMk/>
          <pc:sldMk cId="0" sldId="276"/>
        </pc:sldMkLst>
        <pc:spChg chg="add mod ord">
          <ac:chgData name="Viktoria Kashirina" userId="7395aaa06a7d48fa" providerId="LiveId" clId="{88BBA8B2-378E-4324-9111-CF561284A2EE}" dt="2020-11-19T00:13:58.075" v="100" actId="700"/>
          <ac:spMkLst>
            <pc:docMk/>
            <pc:sldMk cId="0" sldId="276"/>
            <ac:spMk id="2" creationId="{64375CFF-8E4C-432F-9EA2-9685D3DF7160}"/>
          </ac:spMkLst>
        </pc:spChg>
        <pc:spChg chg="add mod ord">
          <ac:chgData name="Viktoria Kashirina" userId="7395aaa06a7d48fa" providerId="LiveId" clId="{88BBA8B2-378E-4324-9111-CF561284A2EE}" dt="2020-11-19T00:13:58.075" v="100" actId="700"/>
          <ac:spMkLst>
            <pc:docMk/>
            <pc:sldMk cId="0" sldId="276"/>
            <ac:spMk id="3" creationId="{8CD09A23-A8CD-4FE5-B0A2-AC64541808EE}"/>
          </ac:spMkLst>
        </pc:spChg>
        <pc:spChg chg="mod ord">
          <ac:chgData name="Viktoria Kashirina" userId="7395aaa06a7d48fa" providerId="LiveId" clId="{88BBA8B2-378E-4324-9111-CF561284A2EE}" dt="2020-11-19T00:13:58.075" v="100" actId="700"/>
          <ac:spMkLst>
            <pc:docMk/>
            <pc:sldMk cId="0" sldId="276"/>
            <ac:spMk id="4" creationId="{00000000-0000-0000-0000-000000000000}"/>
          </ac:spMkLst>
        </pc:spChg>
        <pc:spChg chg="add mod ord">
          <ac:chgData name="Viktoria Kashirina" userId="7395aaa06a7d48fa" providerId="LiveId" clId="{88BBA8B2-378E-4324-9111-CF561284A2EE}" dt="2020-11-19T00:13:58.075" v="100" actId="700"/>
          <ac:spMkLst>
            <pc:docMk/>
            <pc:sldMk cId="0" sldId="276"/>
            <ac:spMk id="6" creationId="{B7F07AC8-EF27-4093-8BD9-E3160C5C63A3}"/>
          </ac:spMkLst>
        </pc:spChg>
        <pc:spChg chg="add mod ord">
          <ac:chgData name="Viktoria Kashirina" userId="7395aaa06a7d48fa" providerId="LiveId" clId="{88BBA8B2-378E-4324-9111-CF561284A2EE}" dt="2020-11-19T00:13:58.075" v="100" actId="700"/>
          <ac:spMkLst>
            <pc:docMk/>
            <pc:sldMk cId="0" sldId="276"/>
            <ac:spMk id="7" creationId="{FEF3C782-3D0E-471A-A70E-376FA8735403}"/>
          </ac:spMkLst>
        </pc:spChg>
        <pc:spChg chg="add mod ord">
          <ac:chgData name="Viktoria Kashirina" userId="7395aaa06a7d48fa" providerId="LiveId" clId="{88BBA8B2-378E-4324-9111-CF561284A2EE}" dt="2020-11-19T00:13:58.075" v="100" actId="700"/>
          <ac:spMkLst>
            <pc:docMk/>
            <pc:sldMk cId="0" sldId="276"/>
            <ac:spMk id="8" creationId="{5E808C43-524A-48BA-B90A-822FADAB29E6}"/>
          </ac:spMkLst>
        </pc:spChg>
        <pc:spChg chg="del mod ord">
          <ac:chgData name="Viktoria Kashirina" userId="7395aaa06a7d48fa" providerId="LiveId" clId="{88BBA8B2-378E-4324-9111-CF561284A2EE}" dt="2020-11-19T00:13:58.075" v="100" actId="700"/>
          <ac:spMkLst>
            <pc:docMk/>
            <pc:sldMk cId="0" sldId="276"/>
            <ac:spMk id="9" creationId="{00000000-0000-0000-0000-000000000000}"/>
          </ac:spMkLst>
        </pc:spChg>
        <pc:spChg chg="del mod ord">
          <ac:chgData name="Viktoria Kashirina" userId="7395aaa06a7d48fa" providerId="LiveId" clId="{88BBA8B2-378E-4324-9111-CF561284A2EE}" dt="2020-11-19T00:13:58.075" v="100" actId="700"/>
          <ac:spMkLst>
            <pc:docMk/>
            <pc:sldMk cId="0" sldId="276"/>
            <ac:spMk id="10" creationId="{00000000-0000-0000-0000-000000000000}"/>
          </ac:spMkLst>
        </pc:spChg>
        <pc:picChg chg="add mod">
          <ac:chgData name="Viktoria Kashirina" userId="7395aaa06a7d48fa" providerId="LiveId" clId="{88BBA8B2-378E-4324-9111-CF561284A2EE}" dt="2020-11-19T00:15:22.139" v="103" actId="1076"/>
          <ac:picMkLst>
            <pc:docMk/>
            <pc:sldMk cId="0" sldId="276"/>
            <ac:picMk id="5" creationId="{1AB60A7D-397B-4CFA-B0EC-F605D75AB3CB}"/>
          </ac:picMkLst>
        </pc:picChg>
      </pc:sldChg>
      <pc:sldChg chg="addSp delSp modSp mod setBg">
        <pc:chgData name="Viktoria Kashirina" userId="7395aaa06a7d48fa" providerId="LiveId" clId="{88BBA8B2-378E-4324-9111-CF561284A2EE}" dt="2020-11-19T00:16:20.412" v="113" actId="14100"/>
        <pc:sldMkLst>
          <pc:docMk/>
          <pc:sldMk cId="0" sldId="278"/>
        </pc:sldMkLst>
        <pc:spChg chg="mod">
          <ac:chgData name="Viktoria Kashirina" userId="7395aaa06a7d48fa" providerId="LiveId" clId="{88BBA8B2-378E-4324-9111-CF561284A2EE}" dt="2020-11-19T00:15:34.385" v="104" actId="6549"/>
          <ac:spMkLst>
            <pc:docMk/>
            <pc:sldMk cId="0" sldId="278"/>
            <ac:spMk id="2" creationId="{00000000-0000-0000-0000-000000000000}"/>
          </ac:spMkLst>
        </pc:spChg>
        <pc:spChg chg="del mod">
          <ac:chgData name="Viktoria Kashirina" userId="7395aaa06a7d48fa" providerId="LiveId" clId="{88BBA8B2-378E-4324-9111-CF561284A2EE}" dt="2020-11-19T00:15:52.912" v="108" actId="478"/>
          <ac:spMkLst>
            <pc:docMk/>
            <pc:sldMk cId="0" sldId="278"/>
            <ac:spMk id="3" creationId="{00000000-0000-0000-0000-000000000000}"/>
          </ac:spMkLst>
        </pc:spChg>
        <pc:picChg chg="add mod">
          <ac:chgData name="Viktoria Kashirina" userId="7395aaa06a7d48fa" providerId="LiveId" clId="{88BBA8B2-378E-4324-9111-CF561284A2EE}" dt="2020-11-19T00:16:20.412" v="113" actId="14100"/>
          <ac:picMkLst>
            <pc:docMk/>
            <pc:sldMk cId="0" sldId="278"/>
            <ac:picMk id="5" creationId="{BBF80AF8-338A-42D8-AB96-CC4D16A58CA2}"/>
          </ac:picMkLst>
        </pc:picChg>
      </pc:sldChg>
      <pc:sldChg chg="modSp mod">
        <pc:chgData name="Viktoria Kashirina" userId="7395aaa06a7d48fa" providerId="LiveId" clId="{88BBA8B2-378E-4324-9111-CF561284A2EE}" dt="2020-11-19T01:11:47.317" v="650" actId="14100"/>
        <pc:sldMkLst>
          <pc:docMk/>
          <pc:sldMk cId="0" sldId="279"/>
        </pc:sldMkLst>
        <pc:spChg chg="mod">
          <ac:chgData name="Viktoria Kashirina" userId="7395aaa06a7d48fa" providerId="LiveId" clId="{88BBA8B2-378E-4324-9111-CF561284A2EE}" dt="2020-11-19T00:37:53.080" v="230" actId="14100"/>
          <ac:spMkLst>
            <pc:docMk/>
            <pc:sldMk cId="0" sldId="279"/>
            <ac:spMk id="2" creationId="{00000000-0000-0000-0000-000000000000}"/>
          </ac:spMkLst>
        </pc:spChg>
        <pc:spChg chg="mod">
          <ac:chgData name="Viktoria Kashirina" userId="7395aaa06a7d48fa" providerId="LiveId" clId="{88BBA8B2-378E-4324-9111-CF561284A2EE}" dt="2020-11-19T01:11:47.317" v="650" actId="14100"/>
          <ac:spMkLst>
            <pc:docMk/>
            <pc:sldMk cId="0" sldId="279"/>
            <ac:spMk id="3" creationId="{00000000-0000-0000-0000-000000000000}"/>
          </ac:spMkLst>
        </pc:spChg>
      </pc:sldChg>
      <pc:sldChg chg="addSp delSp modSp mod">
        <pc:chgData name="Viktoria Kashirina" userId="7395aaa06a7d48fa" providerId="LiveId" clId="{88BBA8B2-378E-4324-9111-CF561284A2EE}" dt="2020-11-19T01:10:44.220" v="649" actId="948"/>
        <pc:sldMkLst>
          <pc:docMk/>
          <pc:sldMk cId="0" sldId="280"/>
        </pc:sldMkLst>
        <pc:spChg chg="mod">
          <ac:chgData name="Viktoria Kashirina" userId="7395aaa06a7d48fa" providerId="LiveId" clId="{88BBA8B2-378E-4324-9111-CF561284A2EE}" dt="2020-11-19T00:54:35.087" v="403" actId="2711"/>
          <ac:spMkLst>
            <pc:docMk/>
            <pc:sldMk cId="0" sldId="280"/>
            <ac:spMk id="2" creationId="{00000000-0000-0000-0000-000000000000}"/>
          </ac:spMkLst>
        </pc:spChg>
        <pc:spChg chg="mod">
          <ac:chgData name="Viktoria Kashirina" userId="7395aaa06a7d48fa" providerId="LiveId" clId="{88BBA8B2-378E-4324-9111-CF561284A2EE}" dt="2020-11-19T01:10:44.220" v="649" actId="948"/>
          <ac:spMkLst>
            <pc:docMk/>
            <pc:sldMk cId="0" sldId="280"/>
            <ac:spMk id="3" creationId="{00000000-0000-0000-0000-000000000000}"/>
          </ac:spMkLst>
        </pc:spChg>
        <pc:spChg chg="add del mod">
          <ac:chgData name="Viktoria Kashirina" userId="7395aaa06a7d48fa" providerId="LiveId" clId="{88BBA8B2-378E-4324-9111-CF561284A2EE}" dt="2020-11-19T01:08:17.800" v="625"/>
          <ac:spMkLst>
            <pc:docMk/>
            <pc:sldMk cId="0" sldId="280"/>
            <ac:spMk id="5" creationId="{3A32E18F-DDCA-4A15-B58D-0931D42F9174}"/>
          </ac:spMkLst>
        </pc:spChg>
        <pc:spChg chg="del mod">
          <ac:chgData name="Viktoria Kashirina" userId="7395aaa06a7d48fa" providerId="LiveId" clId="{88BBA8B2-378E-4324-9111-CF561284A2EE}" dt="2020-11-18T23:59:41.654" v="95"/>
          <ac:spMkLst>
            <pc:docMk/>
            <pc:sldMk cId="0" sldId="280"/>
            <ac:spMk id="6" creationId="{00000000-0000-0000-0000-000000000000}"/>
          </ac:spMkLst>
        </pc:spChg>
        <pc:spChg chg="add mod">
          <ac:chgData name="Viktoria Kashirina" userId="7395aaa06a7d48fa" providerId="LiveId" clId="{88BBA8B2-378E-4324-9111-CF561284A2EE}" dt="2020-11-19T01:10:17.347" v="647" actId="14100"/>
          <ac:spMkLst>
            <pc:docMk/>
            <pc:sldMk cId="0" sldId="280"/>
            <ac:spMk id="6" creationId="{5A74819F-B48E-40B1-A278-6A96A7C0A0C1}"/>
          </ac:spMkLst>
        </pc:spChg>
      </pc:sldChg>
      <pc:sldChg chg="addSp delSp modSp mod">
        <pc:chgData name="Viktoria Kashirina" userId="7395aaa06a7d48fa" providerId="LiveId" clId="{88BBA8B2-378E-4324-9111-CF561284A2EE}" dt="2020-11-19T01:00:12.634" v="536" actId="14100"/>
        <pc:sldMkLst>
          <pc:docMk/>
          <pc:sldMk cId="0" sldId="281"/>
        </pc:sldMkLst>
        <pc:spChg chg="add mod">
          <ac:chgData name="Viktoria Kashirina" userId="7395aaa06a7d48fa" providerId="LiveId" clId="{88BBA8B2-378E-4324-9111-CF561284A2EE}" dt="2020-11-19T01:00:12.634" v="536" actId="14100"/>
          <ac:spMkLst>
            <pc:docMk/>
            <pc:sldMk cId="0" sldId="281"/>
            <ac:spMk id="3" creationId="{5D87973D-6054-40CD-91BD-A901899B9E94}"/>
          </ac:spMkLst>
        </pc:spChg>
        <pc:spChg chg="del mod">
          <ac:chgData name="Viktoria Kashirina" userId="7395aaa06a7d48fa" providerId="LiveId" clId="{88BBA8B2-378E-4324-9111-CF561284A2EE}" dt="2020-11-19T00:59:51.404" v="528" actId="478"/>
          <ac:spMkLst>
            <pc:docMk/>
            <pc:sldMk cId="0" sldId="281"/>
            <ac:spMk id="6" creationId="{00000000-0000-0000-0000-000000000000}"/>
          </ac:spMkLst>
        </pc:spChg>
        <pc:picChg chg="del">
          <ac:chgData name="Viktoria Kashirina" userId="7395aaa06a7d48fa" providerId="LiveId" clId="{88BBA8B2-378E-4324-9111-CF561284A2EE}" dt="2020-11-18T23:56:31.003" v="49" actId="478"/>
          <ac:picMkLst>
            <pc:docMk/>
            <pc:sldMk cId="0" sldId="281"/>
            <ac:picMk id="5" creationId="{00000000-0000-0000-0000-000000000000}"/>
          </ac:picMkLst>
        </pc:picChg>
      </pc:sldChg>
      <pc:sldChg chg="addSp delSp modSp del mod">
        <pc:chgData name="Viktoria Kashirina" userId="7395aaa06a7d48fa" providerId="LiveId" clId="{88BBA8B2-378E-4324-9111-CF561284A2EE}" dt="2020-11-19T01:02:52.968" v="560" actId="47"/>
        <pc:sldMkLst>
          <pc:docMk/>
          <pc:sldMk cId="0" sldId="282"/>
        </pc:sldMkLst>
        <pc:spChg chg="add del mod">
          <ac:chgData name="Viktoria Kashirina" userId="7395aaa06a7d48fa" providerId="LiveId" clId="{88BBA8B2-378E-4324-9111-CF561284A2EE}" dt="2020-11-19T01:01:02.392" v="538"/>
          <ac:spMkLst>
            <pc:docMk/>
            <pc:sldMk cId="0" sldId="282"/>
            <ac:spMk id="3" creationId="{9F2C6EF6-BC81-49FB-9113-DAD89C6FAAFF}"/>
          </ac:spMkLst>
        </pc:spChg>
        <pc:spChg chg="del mod">
          <ac:chgData name="Viktoria Kashirina" userId="7395aaa06a7d48fa" providerId="LiveId" clId="{88BBA8B2-378E-4324-9111-CF561284A2EE}" dt="2020-11-19T01:00:58.099" v="537" actId="478"/>
          <ac:spMkLst>
            <pc:docMk/>
            <pc:sldMk cId="0" sldId="282"/>
            <ac:spMk id="6" creationId="{00000000-0000-0000-0000-000000000000}"/>
          </ac:spMkLst>
        </pc:spChg>
        <pc:graphicFrameChg chg="add mod modGraphic">
          <ac:chgData name="Viktoria Kashirina" userId="7395aaa06a7d48fa" providerId="LiveId" clId="{88BBA8B2-378E-4324-9111-CF561284A2EE}" dt="2020-11-19T01:01:57.733" v="549" actId="255"/>
          <ac:graphicFrameMkLst>
            <pc:docMk/>
            <pc:sldMk cId="0" sldId="282"/>
            <ac:graphicFrameMk id="2" creationId="{89862C7C-5303-49E3-98B0-FADB6E48174C}"/>
          </ac:graphicFrameMkLst>
        </pc:graphicFrameChg>
        <pc:picChg chg="del">
          <ac:chgData name="Viktoria Kashirina" userId="7395aaa06a7d48fa" providerId="LiveId" clId="{88BBA8B2-378E-4324-9111-CF561284A2EE}" dt="2020-11-18T23:56:24.354" v="47" actId="478"/>
          <ac:picMkLst>
            <pc:docMk/>
            <pc:sldMk cId="0" sldId="282"/>
            <ac:picMk id="5" creationId="{00000000-0000-0000-0000-000000000000}"/>
          </ac:picMkLst>
        </pc:picChg>
      </pc:sldChg>
      <pc:sldChg chg="addSp modSp new mod">
        <pc:chgData name="Viktoria Kashirina" userId="7395aaa06a7d48fa" providerId="LiveId" clId="{88BBA8B2-378E-4324-9111-CF561284A2EE}" dt="2020-11-19T01:10:11.350" v="646" actId="14100"/>
        <pc:sldMkLst>
          <pc:docMk/>
          <pc:sldMk cId="1907625540" sldId="283"/>
        </pc:sldMkLst>
        <pc:spChg chg="mod">
          <ac:chgData name="Viktoria Kashirina" userId="7395aaa06a7d48fa" providerId="LiveId" clId="{88BBA8B2-378E-4324-9111-CF561284A2EE}" dt="2020-11-19T00:54:27.994" v="402" actId="14100"/>
          <ac:spMkLst>
            <pc:docMk/>
            <pc:sldMk cId="1907625540" sldId="283"/>
            <ac:spMk id="2" creationId="{8E7D7277-9C52-44CC-9753-D60932D99301}"/>
          </ac:spMkLst>
        </pc:spChg>
        <pc:spChg chg="mod">
          <ac:chgData name="Viktoria Kashirina" userId="7395aaa06a7d48fa" providerId="LiveId" clId="{88BBA8B2-378E-4324-9111-CF561284A2EE}" dt="2020-11-19T00:52:22.604" v="392" actId="948"/>
          <ac:spMkLst>
            <pc:docMk/>
            <pc:sldMk cId="1907625540" sldId="283"/>
            <ac:spMk id="3" creationId="{C8CC8879-E857-4B9F-967F-19B774C49046}"/>
          </ac:spMkLst>
        </pc:spChg>
        <pc:spChg chg="add mod">
          <ac:chgData name="Viktoria Kashirina" userId="7395aaa06a7d48fa" providerId="LiveId" clId="{88BBA8B2-378E-4324-9111-CF561284A2EE}" dt="2020-11-19T01:10:11.350" v="646" actId="14100"/>
          <ac:spMkLst>
            <pc:docMk/>
            <pc:sldMk cId="1907625540" sldId="283"/>
            <ac:spMk id="5" creationId="{BD84468C-F30D-479B-9883-702540CBA2F2}"/>
          </ac:spMkLst>
        </pc:spChg>
      </pc:sldChg>
      <pc:sldChg chg="new del">
        <pc:chgData name="Viktoria Kashirina" userId="7395aaa06a7d48fa" providerId="LiveId" clId="{88BBA8B2-378E-4324-9111-CF561284A2EE}" dt="2020-11-19T00:53:00.709" v="396" actId="47"/>
        <pc:sldMkLst>
          <pc:docMk/>
          <pc:sldMk cId="3355115289" sldId="284"/>
        </pc:sldMkLst>
      </pc:sldChg>
      <pc:sldChg chg="new del">
        <pc:chgData name="Viktoria Kashirina" userId="7395aaa06a7d48fa" providerId="LiveId" clId="{88BBA8B2-378E-4324-9111-CF561284A2EE}" dt="2020-11-19T00:52:59.584" v="395" actId="47"/>
        <pc:sldMkLst>
          <pc:docMk/>
          <pc:sldMk cId="3337915816" sldId="285"/>
        </pc:sldMkLst>
      </pc:sldChg>
      <pc:sldChg chg="addSp delSp modSp new mod setBg">
        <pc:chgData name="Viktoria Kashirina" userId="7395aaa06a7d48fa" providerId="LiveId" clId="{88BBA8B2-378E-4324-9111-CF561284A2EE}" dt="2020-11-19T00:47:39.544" v="304" actId="1076"/>
        <pc:sldMkLst>
          <pc:docMk/>
          <pc:sldMk cId="919702844" sldId="286"/>
        </pc:sldMkLst>
        <pc:spChg chg="del">
          <ac:chgData name="Viktoria Kashirina" userId="7395aaa06a7d48fa" providerId="LiveId" clId="{88BBA8B2-378E-4324-9111-CF561284A2EE}" dt="2020-11-19T00:43:24.048" v="276" actId="478"/>
          <ac:spMkLst>
            <pc:docMk/>
            <pc:sldMk cId="919702844" sldId="286"/>
            <ac:spMk id="2" creationId="{0947F401-6CA7-4D86-8AA2-604746964B58}"/>
          </ac:spMkLst>
        </pc:spChg>
        <pc:spChg chg="del">
          <ac:chgData name="Viktoria Kashirina" userId="7395aaa06a7d48fa" providerId="LiveId" clId="{88BBA8B2-378E-4324-9111-CF561284A2EE}" dt="2020-11-19T00:43:26.081" v="277" actId="478"/>
          <ac:spMkLst>
            <pc:docMk/>
            <pc:sldMk cId="919702844" sldId="286"/>
            <ac:spMk id="3" creationId="{C9EC367A-A3FB-40A6-9B9F-B9C46CA1BAB0}"/>
          </ac:spMkLst>
        </pc:spChg>
        <pc:spChg chg="mod">
          <ac:chgData name="Viktoria Kashirina" userId="7395aaa06a7d48fa" providerId="LiveId" clId="{88BBA8B2-378E-4324-9111-CF561284A2EE}" dt="2020-11-19T00:47:39.544" v="304" actId="1076"/>
          <ac:spMkLst>
            <pc:docMk/>
            <pc:sldMk cId="919702844" sldId="286"/>
            <ac:spMk id="4" creationId="{867E1854-2FC6-4183-807C-6FE33A172D4A}"/>
          </ac:spMkLst>
        </pc:spChg>
        <pc:picChg chg="add mod">
          <ac:chgData name="Viktoria Kashirina" userId="7395aaa06a7d48fa" providerId="LiveId" clId="{88BBA8B2-378E-4324-9111-CF561284A2EE}" dt="2020-11-19T00:45:59.575" v="296" actId="14100"/>
          <ac:picMkLst>
            <pc:docMk/>
            <pc:sldMk cId="919702844" sldId="286"/>
            <ac:picMk id="5" creationId="{69416995-E64F-4C06-BF55-67EB7DD3FC8A}"/>
          </ac:picMkLst>
        </pc:picChg>
        <pc:picChg chg="add mod">
          <ac:chgData name="Viktoria Kashirina" userId="7395aaa06a7d48fa" providerId="LiveId" clId="{88BBA8B2-378E-4324-9111-CF561284A2EE}" dt="2020-11-19T00:46:14.789" v="298" actId="1076"/>
          <ac:picMkLst>
            <pc:docMk/>
            <pc:sldMk cId="919702844" sldId="286"/>
            <ac:picMk id="6" creationId="{5D590CAE-955D-4345-84DC-E5D877A6BE6E}"/>
          </ac:picMkLst>
        </pc:picChg>
      </pc:sldChg>
      <pc:sldChg chg="addSp delSp modSp new mod">
        <pc:chgData name="Viktoria Kashirina" userId="7395aaa06a7d48fa" providerId="LiveId" clId="{88BBA8B2-378E-4324-9111-CF561284A2EE}" dt="2020-11-19T11:16:32.812" v="787" actId="20577"/>
        <pc:sldMkLst>
          <pc:docMk/>
          <pc:sldMk cId="4037334662" sldId="287"/>
        </pc:sldMkLst>
        <pc:spChg chg="del">
          <ac:chgData name="Viktoria Kashirina" userId="7395aaa06a7d48fa" providerId="LiveId" clId="{88BBA8B2-378E-4324-9111-CF561284A2EE}" dt="2020-11-19T01:02:24.819" v="551" actId="478"/>
          <ac:spMkLst>
            <pc:docMk/>
            <pc:sldMk cId="4037334662" sldId="287"/>
            <ac:spMk id="2" creationId="{C55DE74D-1CEE-484E-B311-0D8BFF1C7045}"/>
          </ac:spMkLst>
        </pc:spChg>
        <pc:spChg chg="add del mod">
          <ac:chgData name="Viktoria Kashirina" userId="7395aaa06a7d48fa" providerId="LiveId" clId="{88BBA8B2-378E-4324-9111-CF561284A2EE}" dt="2020-11-19T01:04:19.233" v="579"/>
          <ac:spMkLst>
            <pc:docMk/>
            <pc:sldMk cId="4037334662" sldId="287"/>
            <ac:spMk id="3" creationId="{B6B202FC-1A40-4F69-83D7-793062F45738}"/>
          </ac:spMkLst>
        </pc:spChg>
        <pc:graphicFrameChg chg="add del mod">
          <ac:chgData name="Viktoria Kashirina" userId="7395aaa06a7d48fa" providerId="LiveId" clId="{88BBA8B2-378E-4324-9111-CF561284A2EE}" dt="2020-11-19T01:02:48.918" v="558"/>
          <ac:graphicFrameMkLst>
            <pc:docMk/>
            <pc:sldMk cId="4037334662" sldId="287"/>
            <ac:graphicFrameMk id="5" creationId="{73744C32-41CF-4470-9A76-046791F4D38F}"/>
          </ac:graphicFrameMkLst>
        </pc:graphicFrameChg>
        <pc:graphicFrameChg chg="add mod modGraphic">
          <ac:chgData name="Viktoria Kashirina" userId="7395aaa06a7d48fa" providerId="LiveId" clId="{88BBA8B2-378E-4324-9111-CF561284A2EE}" dt="2020-11-19T11:16:32.812" v="787" actId="20577"/>
          <ac:graphicFrameMkLst>
            <pc:docMk/>
            <pc:sldMk cId="4037334662" sldId="287"/>
            <ac:graphicFrameMk id="6" creationId="{05CB5015-BA01-4573-BE24-2CAC33A55DAA}"/>
          </ac:graphicFrameMkLst>
        </pc:graphicFrameChg>
      </pc:sldChg>
      <pc:sldChg chg="addSp delSp modSp new mod">
        <pc:chgData name="Viktoria Kashirina" userId="7395aaa06a7d48fa" providerId="LiveId" clId="{88BBA8B2-378E-4324-9111-CF561284A2EE}" dt="2020-11-19T11:15:07.281" v="714" actId="14100"/>
        <pc:sldMkLst>
          <pc:docMk/>
          <pc:sldMk cId="1234420673" sldId="288"/>
        </pc:sldMkLst>
        <pc:spChg chg="del">
          <ac:chgData name="Viktoria Kashirina" userId="7395aaa06a7d48fa" providerId="LiveId" clId="{88BBA8B2-378E-4324-9111-CF561284A2EE}" dt="2020-11-19T01:02:59.219" v="562" actId="478"/>
          <ac:spMkLst>
            <pc:docMk/>
            <pc:sldMk cId="1234420673" sldId="288"/>
            <ac:spMk id="2" creationId="{E4840B1A-51AF-4821-9EDC-AFB048D2EF91}"/>
          </ac:spMkLst>
        </pc:spChg>
        <pc:spChg chg="del">
          <ac:chgData name="Viktoria Kashirina" userId="7395aaa06a7d48fa" providerId="LiveId" clId="{88BBA8B2-378E-4324-9111-CF561284A2EE}" dt="2020-11-19T01:03:00.733" v="563"/>
          <ac:spMkLst>
            <pc:docMk/>
            <pc:sldMk cId="1234420673" sldId="288"/>
            <ac:spMk id="3" creationId="{8187E479-321F-4236-B778-CEB25EA88FC6}"/>
          </ac:spMkLst>
        </pc:spChg>
        <pc:spChg chg="mod">
          <ac:chgData name="Viktoria Kashirina" userId="7395aaa06a7d48fa" providerId="LiveId" clId="{88BBA8B2-378E-4324-9111-CF561284A2EE}" dt="2020-11-19T11:15:07.281" v="714" actId="14100"/>
          <ac:spMkLst>
            <pc:docMk/>
            <pc:sldMk cId="1234420673" sldId="288"/>
            <ac:spMk id="4" creationId="{C422995B-47F2-4118-9A6D-E1E2E5D52223}"/>
          </ac:spMkLst>
        </pc:spChg>
        <pc:graphicFrameChg chg="add mod modGraphic">
          <ac:chgData name="Viktoria Kashirina" userId="7395aaa06a7d48fa" providerId="LiveId" clId="{88BBA8B2-378E-4324-9111-CF561284A2EE}" dt="2020-11-19T11:15:02.292" v="713" actId="20577"/>
          <ac:graphicFrameMkLst>
            <pc:docMk/>
            <pc:sldMk cId="1234420673" sldId="288"/>
            <ac:graphicFrameMk id="5" creationId="{A8157C8C-5B69-41D4-AA9A-CEAD61A31E33}"/>
          </ac:graphicFrameMkLst>
        </pc:graphicFrameChg>
      </pc:sldChg>
      <pc:sldChg chg="modSp new mod">
        <pc:chgData name="Viktoria Kashirina" userId="7395aaa06a7d48fa" providerId="LiveId" clId="{88BBA8B2-378E-4324-9111-CF561284A2EE}" dt="2020-11-19T11:16:44.363" v="789" actId="20577"/>
        <pc:sldMkLst>
          <pc:docMk/>
          <pc:sldMk cId="3657206321" sldId="289"/>
        </pc:sldMkLst>
        <pc:spChg chg="mod">
          <ac:chgData name="Viktoria Kashirina" userId="7395aaa06a7d48fa" providerId="LiveId" clId="{88BBA8B2-378E-4324-9111-CF561284A2EE}" dt="2020-11-19T01:06:32.901" v="604" actId="14100"/>
          <ac:spMkLst>
            <pc:docMk/>
            <pc:sldMk cId="3657206321" sldId="289"/>
            <ac:spMk id="2" creationId="{564CC16C-1A31-473F-9663-66762DB555F3}"/>
          </ac:spMkLst>
        </pc:spChg>
        <pc:spChg chg="mod">
          <ac:chgData name="Viktoria Kashirina" userId="7395aaa06a7d48fa" providerId="LiveId" clId="{88BBA8B2-378E-4324-9111-CF561284A2EE}" dt="2020-11-19T11:16:44.363" v="789" actId="20577"/>
          <ac:spMkLst>
            <pc:docMk/>
            <pc:sldMk cId="3657206321" sldId="289"/>
            <ac:spMk id="3" creationId="{3C3C419A-3EEA-4BE3-94DD-A15B2575D4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F4EFA-4015-47B7-AA55-230BE352946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6B41-7835-41B6-BC97-69D148887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0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4"/>
          <p:cNvSpPr>
            <a:spLocks noGrp="1"/>
          </p:cNvSpPr>
          <p:nvPr>
            <p:ph sz="quarter" idx="12"/>
          </p:nvPr>
        </p:nvSpPr>
        <p:spPr>
          <a:xfrm>
            <a:off x="251520" y="1484784"/>
            <a:ext cx="8640960" cy="459351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558ED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0832" y="44624"/>
            <a:ext cx="8661648" cy="936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712968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8073" y="1499511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306" y="1499510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5147" y="2276872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276871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9295" y="3068960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0689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2367" y="386104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6600" y="3861047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51992" y="465515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600" y="46551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6050" y="5445224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6600" y="5444305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436007" y="149951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1187624" y="1499509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25" hasCustomPrompt="1"/>
          </p:nvPr>
        </p:nvSpPr>
        <p:spPr>
          <a:xfrm>
            <a:off x="436007" y="227687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51" name="Текст 6"/>
          <p:cNvSpPr>
            <a:spLocks noGrp="1"/>
          </p:cNvSpPr>
          <p:nvPr>
            <p:ph type="body" sz="quarter" idx="26" hasCustomPrompt="1"/>
          </p:nvPr>
        </p:nvSpPr>
        <p:spPr>
          <a:xfrm>
            <a:off x="427229" y="3068962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52" name="Текст 6"/>
          <p:cNvSpPr>
            <a:spLocks noGrp="1"/>
          </p:cNvSpPr>
          <p:nvPr>
            <p:ph type="body" sz="quarter" idx="27" hasCustomPrompt="1"/>
          </p:nvPr>
        </p:nvSpPr>
        <p:spPr>
          <a:xfrm>
            <a:off x="418451" y="3861053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410301" y="4655159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410301" y="5444308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6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1187624" y="2276872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1187624" y="3068960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1187624" y="3861048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Четвертый раздел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1187624" y="4653136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187624" y="5445224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149080"/>
            <a:ext cx="8640960" cy="1872207"/>
          </a:xfrm>
        </p:spPr>
        <p:txBody>
          <a:bodyPr anchor="b"/>
          <a:lstStyle>
            <a:lvl1pPr marL="0" indent="0" algn="l">
              <a:buNone/>
              <a:defRPr lang="ru-RU" b="0" i="0" smtClean="0">
                <a:solidFill>
                  <a:srgbClr val="002060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2" y="2217320"/>
            <a:ext cx="2274580" cy="1022628"/>
          </a:xfrm>
          <a:prstGeom prst="rect">
            <a:avLst/>
          </a:prstGeom>
          <a:gradFill flip="none" rotWithShape="1">
            <a:gsLst>
              <a:gs pos="0">
                <a:srgbClr val="C6D9F2">
                  <a:shade val="30000"/>
                  <a:satMod val="115000"/>
                </a:srgbClr>
              </a:gs>
              <a:gs pos="50000">
                <a:srgbClr val="C6D9F2">
                  <a:shade val="67500"/>
                  <a:satMod val="115000"/>
                </a:srgbClr>
              </a:gs>
              <a:gs pos="89000">
                <a:srgbClr val="C6D9F2">
                  <a:shade val="100000"/>
                  <a:satMod val="115000"/>
                  <a:alpha val="0"/>
                  <a:lumMod val="96000"/>
                  <a:lumOff val="4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5736" y="2060848"/>
            <a:ext cx="6696744" cy="1944216"/>
          </a:xfrm>
        </p:spPr>
        <p:txBody>
          <a:bodyPr anchor="t"/>
          <a:lstStyle>
            <a:lvl1pPr algn="r">
              <a:defRPr sz="4000" b="1" cap="all" baseline="0"/>
            </a:lvl1pPr>
          </a:lstStyle>
          <a:p>
            <a:r>
              <a:rPr lang="ru-RU" dirty="0"/>
              <a:t>Первый раздел</a:t>
            </a:r>
            <a:br>
              <a:rPr lang="ru-RU" dirty="0"/>
            </a:br>
            <a:r>
              <a:rPr lang="ru-RU" dirty="0"/>
              <a:t>Общее описание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51199" y="1743040"/>
            <a:ext cx="2023060" cy="1856948"/>
          </a:xfrm>
        </p:spPr>
        <p:txBody>
          <a:bodyPr>
            <a:noAutofit/>
          </a:bodyPr>
          <a:lstStyle>
            <a:lvl1pPr>
              <a:defRPr sz="1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640960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 второго уровня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380" y="1499511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80" y="2276872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80" y="3068960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380" y="3861048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379" y="4653136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380" y="5430497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40842" y="15260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1.1. Первый подраздел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340843" y="2310012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1.2. Второй подраздел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50631" y="30999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1.3. Третий подраздел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348235" y="3900137"/>
            <a:ext cx="7462078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1.4. Четвертый подраздел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340843" y="468266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1.5. Пятый подраздел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340843" y="5460027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1.6. Шестой подраздел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188640"/>
            <a:ext cx="8640960" cy="72008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2 текста 2 объекта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323528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23850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4716016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/>
          </p:nvPr>
        </p:nvSpPr>
        <p:spPr>
          <a:xfrm>
            <a:off x="4716338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2276872"/>
            <a:ext cx="8712968" cy="1143000"/>
          </a:xfrm>
        </p:spPr>
        <p:txBody>
          <a:bodyPr/>
          <a:lstStyle/>
          <a:p>
            <a:r>
              <a:rPr lang="ru-RU" altLang="ru-RU" dirty="0"/>
              <a:t>Общее 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3573016"/>
            <a:ext cx="8712968" cy="24482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640960" cy="21602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2358008"/>
            <a:ext cx="8640960" cy="1143000"/>
          </a:xfrm>
        </p:spPr>
        <p:txBody>
          <a:bodyPr/>
          <a:lstStyle/>
          <a:p>
            <a:r>
              <a:rPr lang="ru-RU" altLang="ru-RU" dirty="0"/>
              <a:t>Общее описание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6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600" dirty="0"/>
              <a:t>Для выступлений. Формальный стиль</a:t>
            </a:r>
            <a:br>
              <a:rPr lang="ru-RU" altLang="ru-RU" sz="3000" dirty="0">
                <a:solidFill>
                  <a:schemeClr val="folHlin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8424936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C292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erpent.vtt.fi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87220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>
                <a:latin typeface="Monotxt_IV50" pitchFamily="2" charset="0"/>
                <a:cs typeface="Monotxt_IV50" pitchFamily="2" charset="0"/>
              </a:rPr>
              <a:t>РАСЧЕТ ПУСКОВЫХ ИСПЫТАНИЙ КИТАЙСКОГО ЭКСПЕРИМЕНТАЛЬНОГО РЕАКТОРА НА БЫСТРЫХ НЕЙТРОНАХ CEFR</a:t>
            </a:r>
            <a:endParaRPr lang="ru-RU" b="1" dirty="0">
              <a:latin typeface="Monotxt_IV50" pitchFamily="2" charset="0"/>
              <a:cs typeface="Monotxt_IV5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437112"/>
            <a:ext cx="4176464" cy="1104528"/>
          </a:xfrm>
        </p:spPr>
        <p:txBody>
          <a:bodyPr>
            <a:normAutofit/>
          </a:bodyPr>
          <a:lstStyle/>
          <a:p>
            <a:pPr algn="l"/>
            <a:r>
              <a:rPr lang="ru-RU" sz="1800" u="sng" dirty="0">
                <a:solidFill>
                  <a:schemeClr val="tx1"/>
                </a:solidFill>
                <a:latin typeface="Monotxt_IV50" pitchFamily="2" charset="0"/>
                <a:cs typeface="Monotxt_IV50" pitchFamily="2" charset="0"/>
              </a:rPr>
              <a:t>Каширина В.Е.</a:t>
            </a:r>
            <a:r>
              <a:rPr lang="ru-RU" sz="1800" dirty="0">
                <a:solidFill>
                  <a:schemeClr val="tx1"/>
                </a:solidFill>
                <a:latin typeface="Monotxt_IV50" pitchFamily="2" charset="0"/>
                <a:cs typeface="Monotxt_IV50" pitchFamily="2" charset="0"/>
              </a:rPr>
              <a:t>, Котов Я.А., Колесов В.В.</a:t>
            </a:r>
          </a:p>
          <a:p>
            <a:pPr algn="l"/>
            <a:endParaRPr lang="ru-RU" sz="1800" dirty="0"/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620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5CB5015-BA01-4573-BE24-2CAC33A55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845850"/>
              </p:ext>
            </p:extLst>
          </p:nvPr>
        </p:nvGraphicFramePr>
        <p:xfrm>
          <a:off x="0" y="0"/>
          <a:ext cx="9144001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420">
                  <a:extLst>
                    <a:ext uri="{9D8B030D-6E8A-4147-A177-3AD203B41FA5}">
                      <a16:colId xmlns:a16="http://schemas.microsoft.com/office/drawing/2014/main" val="1936537617"/>
                    </a:ext>
                  </a:extLst>
                </a:gridCol>
                <a:gridCol w="2014420">
                  <a:extLst>
                    <a:ext uri="{9D8B030D-6E8A-4147-A177-3AD203B41FA5}">
                      <a16:colId xmlns:a16="http://schemas.microsoft.com/office/drawing/2014/main" val="2300638507"/>
                    </a:ext>
                  </a:extLst>
                </a:gridCol>
                <a:gridCol w="1703512">
                  <a:extLst>
                    <a:ext uri="{9D8B030D-6E8A-4147-A177-3AD203B41FA5}">
                      <a16:colId xmlns:a16="http://schemas.microsoft.com/office/drawing/2014/main" val="2136628969"/>
                    </a:ext>
                  </a:extLst>
                </a:gridCol>
                <a:gridCol w="2053281">
                  <a:extLst>
                    <a:ext uri="{9D8B030D-6E8A-4147-A177-3AD203B41FA5}">
                      <a16:colId xmlns:a16="http://schemas.microsoft.com/office/drawing/2014/main" val="613931523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63386103"/>
                    </a:ext>
                  </a:extLst>
                </a:gridCol>
              </a:tblGrid>
              <a:tr h="9797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ТВС, загруженных в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Положение органов регулирования, 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Состояние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Значение </a:t>
                      </a: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en-US" sz="1400" baseline="-25000">
                          <a:effectLst/>
                        </a:rPr>
                        <a:t>eff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extLst>
                  <a:ext uri="{0D108BD9-81ED-4DB2-BD59-A6C34878D82A}">
                    <a16:rowId xmlns:a16="http://schemas.microsoft.com/office/drawing/2014/main" val="606790110"/>
                  </a:ext>
                </a:extLst>
              </a:tr>
              <a:tr h="97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Остальные 7 органов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9956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выведены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конец подкритики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0,99530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extLst>
                  <a:ext uri="{0D108BD9-81ED-4DB2-BD59-A6C34878D82A}">
                    <a16:rowId xmlns:a16="http://schemas.microsoft.com/office/drawing/2014/main" val="195530759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190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надкритика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0,99918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/>
                </a:tc>
                <a:extLst>
                  <a:ext uri="{0D108BD9-81ED-4DB2-BD59-A6C34878D82A}">
                    <a16:rowId xmlns:a16="http://schemas.microsoft.com/office/drawing/2014/main" val="4261706733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надкритика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0,99888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/>
                </a:tc>
                <a:extLst>
                  <a:ext uri="{0D108BD9-81ED-4DB2-BD59-A6C34878D82A}">
                    <a16:rowId xmlns:a16="http://schemas.microsoft.com/office/drawing/2014/main" val="24564613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надкритика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0,99860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/>
                </a:tc>
                <a:extLst>
                  <a:ext uri="{0D108BD9-81ED-4DB2-BD59-A6C34878D82A}">
                    <a16:rowId xmlns:a16="http://schemas.microsoft.com/office/drawing/2014/main" val="349377952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критика (по расчетам)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0,99825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22" marR="33122" marT="0" marB="0"/>
                </a:tc>
                <a:extLst>
                  <a:ext uri="{0D108BD9-81ED-4DB2-BD59-A6C34878D82A}">
                    <a16:rowId xmlns:a16="http://schemas.microsoft.com/office/drawing/2014/main" val="239674610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0D26CC-2C09-4CD4-B393-F6B30E55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3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CC16C-1A31-473F-9663-66762DB5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46" y="1484784"/>
            <a:ext cx="8712968" cy="72007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C419A-3EEA-4BE3-94DD-A15B2575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3672407"/>
          </a:xfrm>
        </p:spPr>
        <p:txBody>
          <a:bodyPr>
            <a:normAutofit/>
          </a:bodyPr>
          <a:lstStyle/>
          <a:p>
            <a:pPr indent="450000"/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Полученные в ходе расчетов в программном комплексе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SERPENT 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 достаточной точностью согласовываются с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экспериментальными данными пусковых испытаний Китайского экспериментального реактора на быстрых нейтронах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CEFR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000"/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В дальнейшем планируется продолжение работы в данном направлении, а именно расчет остальных пусковых испытаний реактора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CEFR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ru-RU" sz="200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03A3C1-346E-4FD1-9AE4-02C23D70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0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2968" cy="1440160"/>
          </a:xfrm>
        </p:spPr>
        <p:txBody>
          <a:bodyPr/>
          <a:lstStyle/>
          <a:p>
            <a:pPr algn="ctr"/>
            <a:r>
              <a:rPr lang="ru-RU" dirty="0">
                <a:latin typeface="Monotxt_IV50" pitchFamily="2" charset="0"/>
                <a:cs typeface="Monotxt_IV50" pitchFamily="2" charset="0"/>
              </a:rPr>
              <a:t>Список использованных источников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424936" cy="4581128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Reactor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Database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[Электронный ресурс] Режим доступа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nucleus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iaea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RRDB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ReactorSearch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aspx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(дата посещения 23.10.2020).</a:t>
            </a:r>
          </a:p>
          <a:p>
            <a:pPr marL="514350" indent="-514350" algn="just">
              <a:buAutoNum type="arabicPeriod" startAt="2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Technical Specifications for neutronics benchmark of CEFR start-up tests (CRP-I31032), draft v7.0. Department of Reactor Engineering, China Institute of Atomic Energy, Dec, 2019.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Serpent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программный комплекс для нейтронно-физического расчета реактора // Сайт 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Serpent Wiki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[Электронный ресурс] Режим доступа: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http://serpent.vtt.fi/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(дата посещения 23.10.2020)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212976"/>
            <a:ext cx="8712968" cy="1296144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864095"/>
          </a:xfrm>
        </p:spPr>
        <p:txBody>
          <a:bodyPr/>
          <a:lstStyle/>
          <a:p>
            <a:pPr algn="ctr"/>
            <a:r>
              <a:rPr lang="ru-RU" dirty="0">
                <a:latin typeface="+mn-lt"/>
                <a:cs typeface="Monotxt_IV50" pitchFamily="2" charset="0"/>
              </a:rPr>
              <a:t>Введение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24936" cy="4176464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CEFR - первый реактор на быстрых нейтронах в Китае, который достиг первой критичности 21-го июля 2010 года [1]. Он расположен в Институте атомной энергии Китая в юго-западном пригороде Пекина. Это реактор быстрого спектра бассейнового типа с натриевым теплоносителем мощностью 65 МВт. В первом цикле активная зона реактора загружалась топливом из обогащенного диоксида урана.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пусковых испытаний в 2010 году было проведено четыре серии экспериментов, включая загрузку топлива и выход в критику, измерение веса регулирующих стержней, измерение коэффициентов реактивности. Эти эксперименты не только стали важной частью запуска реактора, но также дали ценные данные для проверки конструкции активной зоны и ядерных данных. Под руководством и при поддержке МАГАТЭ Институт атомной энергии Китая предложил текущий проект координированных исследований CRP для разработки бенчмарка на основе начальных испытаний.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4819F-B48E-40B1-A278-6A96A7C0A0C1}"/>
              </a:ext>
            </a:extLst>
          </p:cNvPr>
          <p:cNvSpPr txBox="1"/>
          <p:nvPr/>
        </p:nvSpPr>
        <p:spPr>
          <a:xfrm>
            <a:off x="827584" y="630932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Reactor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Database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[Электронный ресурс] Режим доступа 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nucleus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iaea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RRDB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ReactorSearch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aspx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(дата посещения 23.10.2020).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D7277-9C52-44CC-9753-D60932D99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916416" cy="1470025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Построение модели реактора </a:t>
            </a:r>
            <a:r>
              <a:rPr lang="en-US" dirty="0">
                <a:latin typeface="+mn-lt"/>
              </a:rPr>
              <a:t>CEFR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CC8879-E857-4B9F-967F-19B774C4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424936" cy="4032448"/>
          </a:xfrm>
        </p:spPr>
        <p:txBody>
          <a:bodyPr>
            <a:normAutofit fontScale="92500"/>
          </a:bodyPr>
          <a:lstStyle/>
          <a:p>
            <a:pPr indent="450000" algn="just">
              <a:lnSpc>
                <a:spcPct val="12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Модель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Китайского экспериментального реактора на быстрых нейтронах CEFR построена в программном комплексе SERPENT на основе данных, представленных в технической спецификации [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]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indent="450000" algn="just">
              <a:lnSpc>
                <a:spcPct val="120000"/>
              </a:lnSpc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Был принят ряд упрощений:</a:t>
            </a: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Сопло, т.е. нижняя часть сборок, имеет сложную геометрию. Поскольку оно практически не влияет на нейтронно-физический расчет, было принято решение упростить данный участок, и задать сопло и текущий через него теплоноситель как гомогенную смесь нержавеющей стали и натрия.</a:t>
            </a: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Форма верхней части сборок (захват органов регулирования, головка тепловыделяющих сборок 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д.р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.) также слабо влияет на нейтронно-физический расчет, поэтому была упрощена с сохранением массы конструкционных материалов.</a:t>
            </a:r>
          </a:p>
          <a:p>
            <a:pPr algn="just"/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55A826-07A8-408C-BDF8-E7FD5203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4468C-F30D-479B-9883-702540CBA2F2}"/>
              </a:ext>
            </a:extLst>
          </p:cNvPr>
          <p:cNvSpPr txBox="1"/>
          <p:nvPr/>
        </p:nvSpPr>
        <p:spPr>
          <a:xfrm>
            <a:off x="827584" y="6320742"/>
            <a:ext cx="780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Technical Specifications for neutronics benchmark of CEFR start-up tests (CRP-I31032), draft v7.0. Department of Reactor Engineering, China Institute of Atomic Energy, Dec, 2019.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62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7E1854-2FC6-4183-807C-6FE33A17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648448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16995-E64F-4C06-BF55-67EB7DD3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83" y="332656"/>
            <a:ext cx="5540410" cy="61518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590CAE-955D-4345-84DC-E5D877A6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02743"/>
            <a:ext cx="4453053" cy="24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75CFF-8E4C-432F-9EA2-9685D3DF7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D09A23-A8CD-4FE5-B0A2-AC64541808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7F07AC8-EF27-4093-8BD9-E3160C5C63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FEF3C782-3D0E-471A-A70E-376FA87354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E808C43-524A-48BA-B90A-822FADAB29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B60A7D-397B-4CFA-B0EC-F605D75AB3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"/>
          <a:stretch/>
        </p:blipFill>
        <p:spPr bwMode="auto">
          <a:xfrm>
            <a:off x="1097220" y="0"/>
            <a:ext cx="6373495" cy="6839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720081"/>
          </a:xfrm>
        </p:spPr>
        <p:txBody>
          <a:bodyPr/>
          <a:lstStyle/>
          <a:p>
            <a:pPr algn="ctr"/>
            <a:endParaRPr lang="ru-RU" dirty="0">
              <a:latin typeface="Monotxt_IV50" pitchFamily="2" charset="0"/>
              <a:cs typeface="Monotxt_IV5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80AF8-338A-42D8-AB96-CC4D16A58C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" b="10280"/>
          <a:stretch/>
        </p:blipFill>
        <p:spPr bwMode="auto">
          <a:xfrm>
            <a:off x="1043608" y="1"/>
            <a:ext cx="72008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712968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Расчет пусковых испытаний реактора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CEFR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2E703-5563-4FD7-B735-8675B1528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3744415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пусковых испытаний реактора CEFR была проведена серия экспериментов. Один из них - это загрузка топлива и выход в критику. Исходные данные для данного эксперимента представлены в таблице 1.</a:t>
            </a:r>
          </a:p>
          <a:p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 Исходные данны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эксперимента по загрузке топлива и выходу в критику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C035641-C356-44FA-8B91-7E0AB23FC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09941"/>
              </p:ext>
            </p:extLst>
          </p:nvPr>
        </p:nvGraphicFramePr>
        <p:xfrm>
          <a:off x="323689" y="3645024"/>
          <a:ext cx="8496622" cy="2062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311">
                  <a:extLst>
                    <a:ext uri="{9D8B030D-6E8A-4147-A177-3AD203B41FA5}">
                      <a16:colId xmlns:a16="http://schemas.microsoft.com/office/drawing/2014/main" val="2720477513"/>
                    </a:ext>
                  </a:extLst>
                </a:gridCol>
                <a:gridCol w="4248311">
                  <a:extLst>
                    <a:ext uri="{9D8B030D-6E8A-4147-A177-3AD203B41FA5}">
                      <a16:colId xmlns:a16="http://schemas.microsoft.com/office/drawing/2014/main" val="1357253678"/>
                    </a:ext>
                  </a:extLst>
                </a:gridCol>
              </a:tblGrid>
              <a:tr h="28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Температура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Холодное состояние</a:t>
                      </a:r>
                      <a:r>
                        <a:rPr lang="en-US" sz="1400" dirty="0">
                          <a:effectLst/>
                        </a:rPr>
                        <a:t> (250 ℃)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16838"/>
                  </a:ext>
                </a:extLst>
              </a:tr>
              <a:tr h="104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Загрузка активной зоны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Начало: 81 макет ТВС (</a:t>
                      </a:r>
                      <a:r>
                        <a:rPr lang="en-US" sz="1400" dirty="0">
                          <a:effectLst/>
                        </a:rPr>
                        <a:t>mock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up fuel SAs</a:t>
                      </a:r>
                      <a:r>
                        <a:rPr lang="ru-RU" sz="1400" dirty="0">
                          <a:effectLst/>
                        </a:rPr>
                        <a:t>) в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Конец: 72 ТВС (</a:t>
                      </a:r>
                      <a:r>
                        <a:rPr lang="en-US" sz="1400" dirty="0">
                          <a:effectLst/>
                        </a:rPr>
                        <a:t>fuel SAs</a:t>
                      </a:r>
                      <a:r>
                        <a:rPr lang="ru-RU" sz="1400" dirty="0">
                          <a:effectLst/>
                        </a:rPr>
                        <a:t>) + 2 сборки из нержавеющей стали (</a:t>
                      </a:r>
                      <a:r>
                        <a:rPr lang="en-US" sz="1400" dirty="0">
                          <a:effectLst/>
                        </a:rPr>
                        <a:t>SS SAs</a:t>
                      </a:r>
                      <a:r>
                        <a:rPr lang="ru-RU" sz="1400" dirty="0">
                          <a:effectLst/>
                        </a:rPr>
                        <a:t>) + 7 макетов ТВС (</a:t>
                      </a:r>
                      <a:r>
                        <a:rPr lang="en-US" sz="1400" dirty="0">
                          <a:effectLst/>
                        </a:rPr>
                        <a:t>mock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up fuel SAs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2668992"/>
                  </a:ext>
                </a:extLst>
              </a:tr>
              <a:tr h="739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Положение органов регулирования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</a:t>
                      </a:r>
                      <a:r>
                        <a:rPr lang="ru-RU" sz="1400" dirty="0">
                          <a:effectLst/>
                        </a:rPr>
                        <a:t>2: положение в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 варьируется;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</a:t>
                      </a:r>
                      <a:r>
                        <a:rPr lang="ru-RU" sz="1400" dirty="0">
                          <a:effectLst/>
                        </a:rPr>
                        <a:t>1+3*</a:t>
                      </a:r>
                      <a:r>
                        <a:rPr lang="en-US" sz="1400" dirty="0">
                          <a:effectLst/>
                        </a:rPr>
                        <a:t>SH</a:t>
                      </a:r>
                      <a:r>
                        <a:rPr lang="ru-RU" sz="1400" dirty="0">
                          <a:effectLst/>
                        </a:rPr>
                        <a:t>+3*</a:t>
                      </a:r>
                      <a:r>
                        <a:rPr lang="en-US" sz="1400" dirty="0">
                          <a:effectLst/>
                        </a:rPr>
                        <a:t>SA</a:t>
                      </a:r>
                      <a:r>
                        <a:rPr lang="ru-RU" sz="1400" dirty="0">
                          <a:effectLst/>
                        </a:rPr>
                        <a:t>: выведены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35062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7973D-6054-40CD-91BD-A901899B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76872"/>
            <a:ext cx="8208912" cy="3604607"/>
          </a:xfrm>
        </p:spPr>
        <p:txBody>
          <a:bodyPr>
            <a:normAutofit/>
          </a:bodyPr>
          <a:lstStyle/>
          <a:p>
            <a:r>
              <a:rPr lang="ru-RU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Поскольку в спецификации были даны геометрические параметры сборок, основанные на состоянии установки, при котором все материалы имеют одинаковую температуру, равную 20 °C, был произведен перерасчет всех геометрических параметров реактора с использованием коэффициентов линейного расширения материалов для температуры холодного состояния (250 °C).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8157C8C-5B69-41D4-AA9A-CEAD61A31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048038"/>
              </p:ext>
            </p:extLst>
          </p:nvPr>
        </p:nvGraphicFramePr>
        <p:xfrm>
          <a:off x="0" y="-39544"/>
          <a:ext cx="9143998" cy="685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419">
                  <a:extLst>
                    <a:ext uri="{9D8B030D-6E8A-4147-A177-3AD203B41FA5}">
                      <a16:colId xmlns:a16="http://schemas.microsoft.com/office/drawing/2014/main" val="1690235540"/>
                    </a:ext>
                  </a:extLst>
                </a:gridCol>
                <a:gridCol w="2014419">
                  <a:extLst>
                    <a:ext uri="{9D8B030D-6E8A-4147-A177-3AD203B41FA5}">
                      <a16:colId xmlns:a16="http://schemas.microsoft.com/office/drawing/2014/main" val="2047330748"/>
                    </a:ext>
                  </a:extLst>
                </a:gridCol>
                <a:gridCol w="1703511">
                  <a:extLst>
                    <a:ext uri="{9D8B030D-6E8A-4147-A177-3AD203B41FA5}">
                      <a16:colId xmlns:a16="http://schemas.microsoft.com/office/drawing/2014/main" val="2781944805"/>
                    </a:ext>
                  </a:extLst>
                </a:gridCol>
                <a:gridCol w="2053282">
                  <a:extLst>
                    <a:ext uri="{9D8B030D-6E8A-4147-A177-3AD203B41FA5}">
                      <a16:colId xmlns:a16="http://schemas.microsoft.com/office/drawing/2014/main" val="1223938920"/>
                    </a:ext>
                  </a:extLst>
                </a:gridCol>
                <a:gridCol w="1358367">
                  <a:extLst>
                    <a:ext uri="{9D8B030D-6E8A-4147-A177-3AD203B41FA5}">
                      <a16:colId xmlns:a16="http://schemas.microsoft.com/office/drawing/2014/main" val="2791951627"/>
                    </a:ext>
                  </a:extLst>
                </a:gridCol>
              </a:tblGrid>
              <a:tr h="6234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ТВС, загруженных в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Положение органов регулирования, мм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Состояние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Значение </a:t>
                      </a: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en-US" sz="1400" baseline="-25000">
                          <a:effectLst/>
                        </a:rPr>
                        <a:t>eff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extLst>
                  <a:ext uri="{0D108BD9-81ED-4DB2-BD59-A6C34878D82A}">
                    <a16:rowId xmlns:a16="http://schemas.microsoft.com/office/drawing/2014/main" val="3800135906"/>
                  </a:ext>
                </a:extLst>
              </a:tr>
              <a:tr h="623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Остальные 7 органов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5041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выведены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подкритика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0,6</a:t>
                      </a:r>
                      <a:r>
                        <a:rPr lang="en-US" sz="1400" dirty="0">
                          <a:effectLst/>
                        </a:rPr>
                        <a:t>8935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3700887899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подкритика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0,84</a:t>
                      </a:r>
                      <a:r>
                        <a:rPr lang="en-US" sz="1400" dirty="0">
                          <a:effectLst/>
                        </a:rPr>
                        <a:t>008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570090092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выведены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подкритика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0,8</a:t>
                      </a:r>
                      <a:r>
                        <a:rPr lang="en-US" sz="1400" dirty="0">
                          <a:effectLst/>
                        </a:rPr>
                        <a:t>7819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1875528113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подкритика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0,93</a:t>
                      </a:r>
                      <a:r>
                        <a:rPr lang="en-US" sz="1400" dirty="0">
                          <a:effectLst/>
                        </a:rPr>
                        <a:t>085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1165142240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выведены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подкритика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0,95</a:t>
                      </a:r>
                      <a:r>
                        <a:rPr lang="en-US" sz="1400" dirty="0">
                          <a:effectLst/>
                        </a:rPr>
                        <a:t>487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3997199235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подкритика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0,9</a:t>
                      </a:r>
                      <a:r>
                        <a:rPr lang="en-US" sz="1400" dirty="0">
                          <a:effectLst/>
                        </a:rPr>
                        <a:t>6961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1192557582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выведен из </a:t>
                      </a:r>
                      <a:r>
                        <a:rPr lang="ru-RU" sz="1400" dirty="0" err="1">
                          <a:effectLst/>
                        </a:rPr>
                        <a:t>а.з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подкритика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0,98</a:t>
                      </a:r>
                      <a:r>
                        <a:rPr lang="en-US" sz="1400" dirty="0">
                          <a:effectLst/>
                        </a:rPr>
                        <a:t>415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2220499059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подкритика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0,9</a:t>
                      </a:r>
                      <a:r>
                        <a:rPr lang="en-US" sz="1400" dirty="0">
                          <a:effectLst/>
                        </a:rPr>
                        <a:t>8621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3883459648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выведены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выведен из а.з.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подкритика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0,99</a:t>
                      </a: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81" marR="22081" marT="0" marB="0"/>
                </a:tc>
                <a:extLst>
                  <a:ext uri="{0D108BD9-81ED-4DB2-BD59-A6C34878D82A}">
                    <a16:rowId xmlns:a16="http://schemas.microsoft.com/office/drawing/2014/main" val="1425562586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22995B-47F2-4118-9A6D-E1E2E5D5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20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1878</TotalTime>
  <Words>935</Words>
  <Application>Microsoft Office PowerPoint</Application>
  <PresentationFormat>Экран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Monotxt_IV50</vt:lpstr>
      <vt:lpstr>Times New Roman</vt:lpstr>
      <vt:lpstr>Тема1</vt:lpstr>
      <vt:lpstr> РАСЧЕТ ПУСКОВЫХ ИСПЫТАНИЙ КИТАЙСКОГО ЭКСПЕРИМЕНТАЛЬНОГО РЕАКТОРА НА БЫСТРЫХ НЕЙТРОНАХ CEFR</vt:lpstr>
      <vt:lpstr>Введение</vt:lpstr>
      <vt:lpstr>Построение модели реактора CEFR</vt:lpstr>
      <vt:lpstr>Презентация PowerPoint</vt:lpstr>
      <vt:lpstr>Презентация PowerPoint</vt:lpstr>
      <vt:lpstr>Презентация PowerPoint</vt:lpstr>
      <vt:lpstr>Расчет пусковых испытаний реактора CEFR</vt:lpstr>
      <vt:lpstr>Презентация PowerPoint</vt:lpstr>
      <vt:lpstr>Презентация PowerPoint</vt:lpstr>
      <vt:lpstr>Презентация PowerPoint</vt:lpstr>
      <vt:lpstr>Вывод</vt:lpstr>
      <vt:lpstr>Список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Расчёт матриц межгрупповых переходов нейтронов при рассеянии с использованием программного комплекса Serpent</dc:title>
  <dc:creator>user</dc:creator>
  <cp:lastModifiedBy>Viktoria Kashirina</cp:lastModifiedBy>
  <cp:revision>173</cp:revision>
  <dcterms:created xsi:type="dcterms:W3CDTF">2018-05-07T19:45:48Z</dcterms:created>
  <dcterms:modified xsi:type="dcterms:W3CDTF">2020-11-19T11:30:30Z</dcterms:modified>
</cp:coreProperties>
</file>