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7" r:id="rId2"/>
    <p:sldId id="269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37364-BE74-463E-8358-780E96C87308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8A913-3A24-4C44-91F1-942879BC54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DED26-B606-4677-9168-583DE14E766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2318" y="188595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СИСТЕМА БЕСПЕРЕБОЙНОГО ИСТОЧНИКА ПИТАНИЯ КСЕНОНОВОГО ГАММ-СПЕКТРОМЕТРА И  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ASPBERRY</a:t>
            </a:r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3 B+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748102"/>
            <a:ext cx="7854696" cy="17526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Маджидов</a:t>
            </a:r>
            <a:r>
              <a:rPr lang="ru-RU" dirty="0" smtClean="0">
                <a:solidFill>
                  <a:schemeClr val="bg1"/>
                </a:solidFill>
              </a:rPr>
              <a:t> А.И., Шустов. А.С.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6488668"/>
            <a:ext cx="1574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Москва 2020г.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56" y="7040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Блок схема созданной электроники для питания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Raspberry Pi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БЦЭ и КГД постоянным током от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литий-ионовых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батарей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Lenovo\Desktop\Диаграмма1_1X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785926"/>
            <a:ext cx="892975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16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Эксперимент по проверке электрической системы бесперебойного источника питания и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КГД.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68880"/>
            <a:ext cx="8786874" cy="42462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бесперебойного источника питания подключалась к КГД  в течение 30 минут. Для обеспечения выхода КГД в штатный режим работы, КГД в течение 30 минут работал без снятия спектра. За это время в КГД устанавливается номинальное напряжения  на  катоде и </a:t>
            </a:r>
            <a:r>
              <a:rPr lang="ru-RU" dirty="0" smtClean="0"/>
              <a:t>экранирующей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сетке, а после 30 минут был подключён к цепи БЦЭ, при этом показатель вольтметра показывал напряжения 15,7 В.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8329642" cy="21431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При работе с четырьмя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литий-ионными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батареями 18650 длительность автономной работы составила 2 часа. Напряжение на аккумуляторах упало с 16 до 13В.  В течение этого времени были набраны спектры от источников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Co и 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Cs.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M18-105\Хе\НИР\V&amp;T_sqrt_Xe_correct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357166"/>
            <a:ext cx="7572427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6" y="540078"/>
            <a:ext cx="8929718" cy="438912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Спектр гамма излучения набирался от радиоактивных источников ОСГИ </a:t>
            </a:r>
            <a:r>
              <a:rPr lang="ru-RU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Cs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ПШПВ в энергии 1332,5 кэВ составляет 2%, а ПШПВ в энергии 662 кэВ составляет 1,8%. При этом наблюдался, как спадает напряжение в аккумуляторе.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Lenovo\AppData\Local\Microsoft\Windows\INetCache\Content.Word\Новый рисунок (104)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643182"/>
            <a:ext cx="800105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358246" cy="521497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 дальнейшем планируется работать с 12 – 16 шт.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литий-ионными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батареями 18650 для обеспечения восьми часового рабочего режима  работы КГД и микрокомпьютера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Raspberry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Pi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 3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b+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Общая масса батарей (аккумулятор), для  питания бесперебойного источника питания будет составлять около 500 гр., что составляет незначительную часть от полной массы АРКГСК, которая будет составлять около 50 кг.</a:t>
            </a:r>
          </a:p>
          <a:p>
            <a:pPr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	Система бесперебойного  источника питания с четырьмя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литий-ионными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батареями 18650, была создана в процессе выполнения гранта Министерства науки и высшего образования РФ (уникальный идентификатор проекта RFMEFI61419X0003)  на кафедре №7 “Экспериментальная ядерная физика и космофизика” в “Радиационной лаборатории”.</a:t>
            </a:r>
          </a:p>
          <a:p>
            <a:pPr algn="just"/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00250" y="1357306"/>
            <a:ext cx="751522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32" y="0"/>
            <a:ext cx="91818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357290" y="1198891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5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Введение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настоящее время всё шире используются технологии, связанные с использованием  делящихся и радиоактивных материалов, что дает большой положительный эффект, но, к сожалению, приводит к накоплению опасных радиоактивных отходов и необходимости их утилизации. В связи с этим актуальным становится создание устройств, позволяющих безопасно и эффективно проводить работы по их утилизации.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связи с разработкой автоматизированного и роботизированного ксенонового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гамма-спектрометрического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комплекса (АРКГСК) для использования при снятии с эксплуатации ядерно-физических установок появляется необходимость в создании системы питании АРКГСК и одноплатного микрокомпьютера RASPBERRY PI 3 B+ с дистанционным управлением. 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качестве детектирующей аппаратуры для АРКГСК выбран ксеноновый гамма-детектор (КГД). На катод и экранирующую сетку КГД подаётся высокое напряжение (20 кВ и 12 кВ соответственно) отрицательной полярности.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Для передачи и приема данных, а также управления набором данных используется одноплатный микрокомпьютер RASPBERRY PI 3 B+. 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Lenovo\AppData\Local\Microsoft\Windows\INetCache\Content.Word\instr-1612_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929066"/>
            <a:ext cx="37147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Литий –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ионывые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батареи в качестве аккумуляторов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Рассматривались разные типы батарей для питания КГД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Raspberry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b+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уменьшения веса источника питания было решено использовать литий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ионывые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батареи 18650, который имеет напряжение 3,7 В и ёмкость 2800 мА.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1" y="3429000"/>
            <a:ext cx="314327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118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DC-DC преобразователь напряжения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25896"/>
            <a:ext cx="8329642" cy="438912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 первым варианте сборки бесперебойного источника питания использовались четыре литий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ионывые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батареи 18650 в сумме четыре таких батарей выдают 16 В напряжения, которые не подходят для питания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Raspberry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как номинальное напряжения питания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Raspberry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составляет 5 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Lenovo\AppData\Local\Microsoft\Windows\INetCache\Content.Word\183339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857628"/>
            <a:ext cx="257176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56" y="121443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 преобразователя напряжения в 5V с 2xUSB 3A: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Тип конвертера/чип: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Импульсный - понижающий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buck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step-down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), LM2596S;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Входное напряжение: 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6–40В;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Выходное напряжение: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нерегулируемое, 5В;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Выходной ток (максимум):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3A;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КПД/Рабочая частота: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92%(мах) / 150kГц;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Допустимая температура среды: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 -40 до +85 </a:t>
            </a:r>
            <a:r>
              <a:rPr lang="ru-RU" sz="28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Размер модуля: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59x21x17 мм.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BMS-контроллер (система управления батареи)  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472518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обеспечения безопасности работы КГД подключение его к системе питания осуществлялось через BMS-контроллер со встроенным балансиром зарядки и защиты для сборки аккумуляторных батарей, состоящей  из 4 литиевых элементов с суммарным напряжением 14.4 В - 16.8 В. BMS-контроллер совместим 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литий-ионными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литий-полимерными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элементами различных форматов и обеспечивает защиту от короткого замыкания, перезарядки,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переразряда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перегрузки по току.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Краткая характеристика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BMS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контроллера: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Максимальная нагрузка: 672 Вт;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Рабочий ток: до 40 А;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Ток зарядки: до 20 А;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Ток балансировки: до 100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Размер: 46х60х3,4 мм.</a:t>
            </a:r>
          </a:p>
          <a:p>
            <a:pPr lvl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Lenovo\AppData\Local\Microsoft\Windows\INetCache\Content.Word\p102565-500x5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000504"/>
            <a:ext cx="28575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357298"/>
            <a:ext cx="7786742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Собранная система (схема) бесперебойного источника питания, который будет питать аналого-цифровой преобразователь, (БЦЭ) и КГД, состоит из следующих частей: 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v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Литий-ионовые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батареи 4 шт.;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BMS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контроллер для 4 – 8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литий-ионовых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литий-полимерных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батарей;</a:t>
            </a: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Преобразователь напряжения с 24-12 на 5 В для питания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Raspberry Pi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БЦЭ;</a:t>
            </a: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Raspberry Pi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КГД.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765067" cy="1248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512</TotalTime>
  <Words>166</Words>
  <PresentationFormat>Экран (4:3)</PresentationFormat>
  <Paragraphs>48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СИСТЕМА БЕСПЕРЕБОЙНОГО ИСТОЧНИКА ПИТАНИЯ КСЕНОНОВОГО ГАММ-СПЕКТРОМЕТРА И  RASPBERRYPI 3 B+</vt:lpstr>
      <vt:lpstr>Введение </vt:lpstr>
      <vt:lpstr>Слайд 3</vt:lpstr>
      <vt:lpstr>Литий – ионывые батареи в качестве аккумуляторов</vt:lpstr>
      <vt:lpstr>DC-DC преобразователь напряжения </vt:lpstr>
      <vt:lpstr>Характеристики преобразователя напряжения в 5V с 2xUSB 3A: </vt:lpstr>
      <vt:lpstr>BMS-контроллер (система управления батареи)  </vt:lpstr>
      <vt:lpstr>Краткая характеристика BMS – контроллера:</vt:lpstr>
      <vt:lpstr> Собранная система (схема) бесперебойного источника питания, который будет питать аналого-цифровой преобразователь, (БЦЭ) и КГД, состоит из следующих частей:  </vt:lpstr>
      <vt:lpstr>Блок схема созданной электроники для питания Raspberry Pi, БЦЭ и КГД постоянным током от литий-ионовых батарей.</vt:lpstr>
      <vt:lpstr>Эксперимент по проверке электрической системы бесперебойного источника питания и КГД.</vt:lpstr>
      <vt:lpstr>Слайд 12</vt:lpstr>
      <vt:lpstr>Слайд 13</vt:lpstr>
      <vt:lpstr>ЗАКЛЮЧЕНИЕ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Windows User</cp:lastModifiedBy>
  <cp:revision>15</cp:revision>
  <dcterms:created xsi:type="dcterms:W3CDTF">2020-11-09T13:49:13Z</dcterms:created>
  <dcterms:modified xsi:type="dcterms:W3CDTF">2020-11-18T16:43:40Z</dcterms:modified>
</cp:coreProperties>
</file>